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2" r:id="rId4"/>
    <p:sldId id="261" r:id="rId5"/>
    <p:sldId id="263" r:id="rId6"/>
    <p:sldId id="264" r:id="rId7"/>
    <p:sldId id="265" r:id="rId8"/>
    <p:sldId id="266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4E"/>
    <a:srgbClr val="00A249"/>
    <a:srgbClr val="009644"/>
    <a:srgbClr val="963108"/>
    <a:srgbClr val="743488"/>
    <a:srgbClr val="6A307C"/>
    <a:srgbClr val="79368E"/>
    <a:srgbClr val="9543AF"/>
    <a:srgbClr val="403C96"/>
    <a:srgbClr val="543D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122438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Господь, наш Добрый Пастырь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195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9644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09644"/>
                </a:solidFill>
                <a:latin typeface="Myriad Pro" pitchFamily="34" charset="0"/>
              </a:rPr>
              <a:t>107</a:t>
            </a:r>
            <a:endParaRPr lang="ru-RU" dirty="0" smtClean="0">
              <a:solidFill>
                <a:srgbClr val="009644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Господь,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наш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Добрый Пастырь,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Свой народ благослови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на пажити отрады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водам тихим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веди.</a:t>
            </a:r>
          </a:p>
        </p:txBody>
      </p:sp>
    </p:spTree>
    <p:extLst>
      <p:ext uri="{BB962C8B-B14F-4D97-AF65-F5344CB8AC3E}">
        <p14:creationId xmlns:p14="http://schemas.microsoft.com/office/powerpoint/2010/main" val="178491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Угнетённых, утруждённых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с любовью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всех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прими, </a:t>
            </a:r>
          </a:p>
        </p:txBody>
      </p:sp>
    </p:spTree>
    <p:extLst>
      <p:ext uri="{BB962C8B-B14F-4D97-AF65-F5344CB8AC3E}">
        <p14:creationId xmlns:p14="http://schemas.microsoft.com/office/powerpoint/2010/main" val="368140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Исцели от ран греховных,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Благодать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сердца пошли.</a:t>
            </a:r>
          </a:p>
        </p:txBody>
      </p:sp>
    </p:spTree>
    <p:extLst>
      <p:ext uri="{BB962C8B-B14F-4D97-AF65-F5344CB8AC3E}">
        <p14:creationId xmlns:p14="http://schemas.microsoft.com/office/powerpoint/2010/main" val="11343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Твой призыв любовью дышит.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Миром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всех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благослови, </a:t>
            </a:r>
          </a:p>
        </p:txBody>
      </p:sp>
    </p:spTree>
    <p:extLst>
      <p:ext uri="{BB962C8B-B14F-4D97-AF65-F5344CB8AC3E}">
        <p14:creationId xmlns:p14="http://schemas.microsoft.com/office/powerpoint/2010/main" val="178059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Укрепи нас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силой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свыше,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Дай нам дар святой любви.</a:t>
            </a:r>
          </a:p>
        </p:txBody>
      </p:sp>
    </p:spTree>
    <p:extLst>
      <p:ext uri="{BB962C8B-B14F-4D97-AF65-F5344CB8AC3E}">
        <p14:creationId xmlns:p14="http://schemas.microsoft.com/office/powerpoint/2010/main" val="120390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63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69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15</cp:revision>
  <dcterms:created xsi:type="dcterms:W3CDTF">2012-07-25T11:14:36Z</dcterms:created>
  <dcterms:modified xsi:type="dcterms:W3CDTF">2012-08-06T16:39:06Z</dcterms:modified>
</cp:coreProperties>
</file>