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4E"/>
    <a:srgbClr val="00A249"/>
    <a:srgbClr val="009644"/>
    <a:srgbClr val="963108"/>
    <a:srgbClr val="743488"/>
    <a:srgbClr val="6A307C"/>
    <a:srgbClr val="79368E"/>
    <a:srgbClr val="9543AF"/>
    <a:srgbClr val="403C96"/>
    <a:srgbClr val="543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Всевышний Бог наш и 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Отец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106</a:t>
            </a:r>
            <a:endParaRPr lang="ru-RU" dirty="0" smtClean="0">
              <a:solidFill>
                <a:srgbClr val="00964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Всевышний Бог наш и Отец!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имя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Сына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Твоего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Вот мы,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смирении сердец,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Пришли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святилище Твоё.</a:t>
            </a:r>
          </a:p>
        </p:txBody>
      </p:sp>
    </p:spTree>
    <p:extLst>
      <p:ext uri="{BB962C8B-B14F-4D97-AF65-F5344CB8AC3E}">
        <p14:creationId xmlns:p14="http://schemas.microsoft.com/office/powerpoint/2010/main" val="4868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 мы просим, Боже наш,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Теперь прими хвалу от нас </a:t>
            </a:r>
          </a:p>
        </p:txBody>
      </p:sp>
    </p:spTree>
    <p:extLst>
      <p:ext uri="{BB962C8B-B14F-4D97-AF65-F5344CB8AC3E}">
        <p14:creationId xmlns:p14="http://schemas.microsoft.com/office/powerpoint/2010/main" val="21895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милость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Твою любовь,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нам явил, Господь, Ты вновь.</a:t>
            </a:r>
          </a:p>
        </p:txBody>
      </p:sp>
    </p:spTree>
    <p:extLst>
      <p:ext uri="{BB962C8B-B14F-4D97-AF65-F5344CB8AC3E}">
        <p14:creationId xmlns:p14="http://schemas.microsoft.com/office/powerpoint/2010/main" val="186706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молим,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Всеблагой,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Излей на 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Святой, </a:t>
            </a:r>
          </a:p>
        </p:txBody>
      </p:sp>
    </p:spTree>
    <p:extLst>
      <p:ext uri="{BB962C8B-B14F-4D97-AF65-F5344CB8AC3E}">
        <p14:creationId xmlns:p14="http://schemas.microsoft.com/office/powerpoint/2010/main" val="366730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Даруй покой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 сердцам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приведи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к небесам.</a:t>
            </a:r>
          </a:p>
        </p:txBody>
      </p:sp>
    </p:spTree>
    <p:extLst>
      <p:ext uri="{BB962C8B-B14F-4D97-AF65-F5344CB8AC3E}">
        <p14:creationId xmlns:p14="http://schemas.microsoft.com/office/powerpoint/2010/main" val="8207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84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15</cp:revision>
  <dcterms:created xsi:type="dcterms:W3CDTF">2012-07-25T11:14:36Z</dcterms:created>
  <dcterms:modified xsi:type="dcterms:W3CDTF">2012-08-06T16:29:51Z</dcterms:modified>
</cp:coreProperties>
</file>