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3108"/>
    <a:srgbClr val="743488"/>
    <a:srgbClr val="6A307C"/>
    <a:srgbClr val="79368E"/>
    <a:srgbClr val="9543AF"/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084338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Тебе мы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хваленье приносим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730555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63108"/>
                </a:solidFill>
                <a:latin typeface="Myriad Pro" pitchFamily="34" charset="0"/>
              </a:rPr>
              <a:t>Гимны надежды </a:t>
            </a:r>
            <a:r>
              <a:rPr lang="ru-RU" dirty="0" smtClean="0">
                <a:solidFill>
                  <a:srgbClr val="963108"/>
                </a:solidFill>
                <a:latin typeface="Myriad Pro" pitchFamily="34" charset="0"/>
              </a:rPr>
              <a:t>№</a:t>
            </a:r>
            <a:r>
              <a:rPr lang="ru-RU" dirty="0" smtClean="0">
                <a:solidFill>
                  <a:srgbClr val="963108"/>
                </a:solidFill>
                <a:latin typeface="Myriad Pro" pitchFamily="34" charset="0"/>
              </a:rPr>
              <a:t>98</a:t>
            </a:r>
            <a:endParaRPr lang="ru-RU" dirty="0" smtClean="0">
              <a:solidFill>
                <a:srgbClr val="963108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23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Тебе, наш Господь, мы хваленье приносим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За весь урожай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что на наших полях,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За дождь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и за солнце </a:t>
            </a: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мы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славу возносим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Велик Ты и дивен, Податель всех благ.</a:t>
            </a:r>
          </a:p>
        </p:txBody>
      </p:sp>
    </p:spTree>
    <p:extLst>
      <p:ext uri="{BB962C8B-B14F-4D97-AF65-F5344CB8AC3E}">
        <p14:creationId xmlns:p14="http://schemas.microsoft.com/office/powerpoint/2010/main" val="335648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Ты благословляешь нас полною мерой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За наши старанья, за наши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труды,</a:t>
            </a:r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38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Мы сеяли семя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надеждой и верой,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И радуют ныне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нас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нивы, сады.</a:t>
            </a:r>
          </a:p>
        </p:txBody>
      </p:sp>
    </p:spTree>
    <p:extLst>
      <p:ext uri="{BB962C8B-B14F-4D97-AF65-F5344CB8AC3E}">
        <p14:creationId xmlns:p14="http://schemas.microsoft.com/office/powerpoint/2010/main" val="22454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О Боже, щедроты Твои не измерить,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Умом не постигнуть Твою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благодать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652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Великое счастье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молиться и верить,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Трудиться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милость Твою воспевать.</a:t>
            </a:r>
          </a:p>
        </p:txBody>
      </p:sp>
    </p:spTree>
    <p:extLst>
      <p:ext uri="{BB962C8B-B14F-4D97-AF65-F5344CB8AC3E}">
        <p14:creationId xmlns:p14="http://schemas.microsoft.com/office/powerpoint/2010/main" val="142077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29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99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13</cp:revision>
  <dcterms:created xsi:type="dcterms:W3CDTF">2012-07-25T11:14:36Z</dcterms:created>
  <dcterms:modified xsi:type="dcterms:W3CDTF">2012-08-06T13:59:04Z</dcterms:modified>
</cp:coreProperties>
</file>