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Мой Пастырь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это Царь любви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95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Пастырь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любви,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Владыка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Вселенной,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Источник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доброты,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любви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неизменный.</a:t>
            </a:r>
          </a:p>
        </p:txBody>
      </p:sp>
    </p:spTree>
    <p:extLst>
      <p:ext uri="{BB962C8B-B14F-4D97-AF65-F5344CB8AC3E}">
        <p14:creationId xmlns:p14="http://schemas.microsoft.com/office/powerpoint/2010/main" val="31678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водит жаждущий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воде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чистой,</a:t>
            </a:r>
          </a:p>
        </p:txBody>
      </p:sp>
    </p:spTree>
    <p:extLst>
      <p:ext uri="{BB962C8B-B14F-4D97-AF65-F5344CB8AC3E}">
        <p14:creationId xmlns:p14="http://schemas.microsoft.com/office/powerpoint/2010/main" val="37687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злачных пажитях меня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кормит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пищей.</a:t>
            </a:r>
          </a:p>
        </p:txBody>
      </p:sp>
    </p:spTree>
    <p:extLst>
      <p:ext uri="{BB962C8B-B14F-4D97-AF65-F5344CB8AC3E}">
        <p14:creationId xmlns:p14="http://schemas.microsoft.com/office/powerpoint/2010/main" val="36318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много лет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посылал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Благодеяний реки.</a:t>
            </a:r>
          </a:p>
        </p:txBody>
      </p:sp>
    </p:spTree>
    <p:extLst>
      <p:ext uri="{BB962C8B-B14F-4D97-AF65-F5344CB8AC3E}">
        <p14:creationId xmlns:p14="http://schemas.microsoft.com/office/powerpoint/2010/main" val="5597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Добрый Пастырь!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хвалу вовеки!</a:t>
            </a:r>
          </a:p>
        </p:txBody>
      </p:sp>
    </p:spTree>
    <p:extLst>
      <p:ext uri="{BB962C8B-B14F-4D97-AF65-F5344CB8AC3E}">
        <p14:creationId xmlns:p14="http://schemas.microsoft.com/office/powerpoint/2010/main" val="34440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2012-08-06T13:26:56Z</dcterms:modified>
</cp:coreProperties>
</file>