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108"/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Всем сердцем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душой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390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91</a:t>
            </a:r>
            <a:endParaRPr lang="ru-RU" dirty="0" smtClean="0">
              <a:solidFill>
                <a:srgbClr val="96310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Достойную хвалу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Спасителю воздайте.</a:t>
            </a:r>
          </a:p>
        </p:txBody>
      </p:sp>
    </p:spTree>
    <p:extLst>
      <p:ext uri="{BB962C8B-B14F-4D97-AF65-F5344CB8AC3E}">
        <p14:creationId xmlns:p14="http://schemas.microsoft.com/office/powerpoint/2010/main" val="150309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восторженных псалмах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Иисуса прославляйте. </a:t>
            </a:r>
          </a:p>
        </p:txBody>
      </p:sp>
    </p:spTree>
    <p:extLst>
      <p:ext uri="{BB962C8B-B14F-4D97-AF65-F5344CB8AC3E}">
        <p14:creationId xmlns:p14="http://schemas.microsoft.com/office/powerpoint/2010/main" val="6473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дарит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нашу жизнь хранит, </a:t>
            </a:r>
          </a:p>
        </p:txBody>
      </p:sp>
    </p:spTree>
    <p:extLst>
      <p:ext uri="{BB962C8B-B14F-4D97-AF65-F5344CB8AC3E}">
        <p14:creationId xmlns:p14="http://schemas.microsoft.com/office/powerpoint/2010/main" val="18109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Ему во век веков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Хвала принадлежит.</a:t>
            </a:r>
          </a:p>
        </p:txBody>
      </p:sp>
    </p:spTree>
    <p:extLst>
      <p:ext uri="{BB962C8B-B14F-4D97-AF65-F5344CB8AC3E}">
        <p14:creationId xmlns:p14="http://schemas.microsoft.com/office/powerpoint/2010/main" val="421059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Всем сердцем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и душой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Благодарите Бога, Он-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Отец Благой,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одаряет много.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85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нужды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знает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опасностях хранит, </a:t>
            </a:r>
          </a:p>
        </p:txBody>
      </p:sp>
    </p:spTree>
    <p:extLst>
      <p:ext uri="{BB962C8B-B14F-4D97-AF65-F5344CB8AC3E}">
        <p14:creationId xmlns:p14="http://schemas.microsoft.com/office/powerpoint/2010/main" val="99421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всех земных невзгод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дарит.</a:t>
            </a:r>
          </a:p>
        </p:txBody>
      </p:sp>
    </p:spTree>
    <p:extLst>
      <p:ext uri="{BB962C8B-B14F-4D97-AF65-F5344CB8AC3E}">
        <p14:creationId xmlns:p14="http://schemas.microsoft.com/office/powerpoint/2010/main" val="22962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Вечный,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добрый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сей жизни скоротечной, </a:t>
            </a:r>
          </a:p>
        </p:txBody>
      </p:sp>
    </p:spTree>
    <p:extLst>
      <p:ext uri="{BB962C8B-B14F-4D97-AF65-F5344CB8AC3E}">
        <p14:creationId xmlns:p14="http://schemas.microsoft.com/office/powerpoint/2010/main" val="2408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веру, чтобы 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Имел покой сердечный. </a:t>
            </a:r>
          </a:p>
        </p:txBody>
      </p:sp>
    </p:spTree>
    <p:extLst>
      <p:ext uri="{BB962C8B-B14F-4D97-AF65-F5344CB8AC3E}">
        <p14:creationId xmlns:p14="http://schemas.microsoft.com/office/powerpoint/2010/main" val="38487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благостью Твоей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оставляй, </a:t>
            </a:r>
          </a:p>
        </p:txBody>
      </p:sp>
    </p:spTree>
    <p:extLst>
      <p:ext uri="{BB962C8B-B14F-4D97-AF65-F5344CB8AC3E}">
        <p14:creationId xmlns:p14="http://schemas.microsoft.com/office/powerpoint/2010/main" val="34526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всех земных скорбей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 Ты избавляй.</a:t>
            </a:r>
          </a:p>
        </p:txBody>
      </p:sp>
    </p:spTree>
    <p:extLst>
      <p:ext uri="{BB962C8B-B14F-4D97-AF65-F5344CB8AC3E}">
        <p14:creationId xmlns:p14="http://schemas.microsoft.com/office/powerpoint/2010/main" val="18257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104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13</cp:revision>
  <dcterms:created xsi:type="dcterms:W3CDTF">2012-07-25T11:14:36Z</dcterms:created>
  <dcterms:modified xsi:type="dcterms:W3CDTF">2012-08-06T12:50:09Z</dcterms:modified>
</cp:coreProperties>
</file>