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Дух Святой, приди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9447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4348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74348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743488"/>
                </a:solidFill>
                <a:latin typeface="Myriad Pro" pitchFamily="34" charset="0"/>
              </a:rPr>
              <a:t>79</a:t>
            </a:r>
            <a:endParaRPr lang="ru-RU" dirty="0" smtClean="0">
              <a:solidFill>
                <a:srgbClr val="74348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 Дух Святой,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наши сердца, </a:t>
            </a:r>
          </a:p>
          <a:p>
            <a:pPr algn="ctr"/>
            <a:r>
              <a:rPr lang="ru-RU" sz="6400" dirty="0" err="1">
                <a:solidFill>
                  <a:schemeClr val="bg1"/>
                </a:solidFill>
                <a:latin typeface="Myriad Pro Light" pitchFamily="34" charset="0"/>
              </a:rPr>
              <a:t>Запечатляя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 в них волю Отца.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Истину вечную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нам открой,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Сделай свободными,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28518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храме души пребудь,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царствуя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нас,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Путь направляй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добру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Сам каждый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час. </a:t>
            </a:r>
          </a:p>
        </p:txBody>
      </p:sp>
    </p:spTree>
    <p:extLst>
      <p:ext uri="{BB962C8B-B14F-4D97-AF65-F5344CB8AC3E}">
        <p14:creationId xmlns:p14="http://schemas.microsoft.com/office/powerpoint/2010/main" val="37167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Небо откроется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жизни земной,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Если пребудешь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нас, 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24160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Всё, чем владеем мы, Ты освяти,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жизнь нашу, Господи,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просим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, войди. </a:t>
            </a:r>
          </a:p>
        </p:txBody>
      </p:sp>
    </p:spTree>
    <p:extLst>
      <p:ext uri="{BB962C8B-B14F-4D97-AF65-F5344CB8AC3E}">
        <p14:creationId xmlns:p14="http://schemas.microsoft.com/office/powerpoint/2010/main" val="23404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Мы в безопасности только с Тобой,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покидай же нас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504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2012-08-06T10:13:15Z</dcterms:modified>
</cp:coreProperties>
</file>