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8" r:id="rId6"/>
    <p:sldId id="260" r:id="rId7"/>
    <p:sldId id="269" r:id="rId8"/>
    <p:sldId id="272" r:id="rId9"/>
    <p:sldId id="273" r:id="rId10"/>
    <p:sldId id="262" r:id="rId11"/>
    <p:sldId id="270" r:id="rId12"/>
    <p:sldId id="274" r:id="rId13"/>
    <p:sldId id="275" r:id="rId14"/>
    <p:sldId id="264" r:id="rId15"/>
    <p:sldId id="271" r:id="rId16"/>
    <p:sldId id="276" r:id="rId17"/>
    <p:sldId id="277" r:id="rId18"/>
    <p:sldId id="266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 дивный мой Спаситель!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№77</a:t>
            </a: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я доверяю,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верный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Вождь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пути, </a:t>
            </a:r>
          </a:p>
        </p:txBody>
      </p:sp>
    </p:spTree>
    <p:extLst>
      <p:ext uri="{BB962C8B-B14F-4D97-AF65-F5344CB8AC3E}">
        <p14:creationId xmlns:p14="http://schemas.microsoft.com/office/powerpoint/2010/main" val="254621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вечной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Поможешь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дойти.</a:t>
            </a:r>
          </a:p>
        </p:txBody>
      </p:sp>
    </p:spTree>
    <p:extLst>
      <p:ext uri="{BB962C8B-B14F-4D97-AF65-F5344CB8AC3E}">
        <p14:creationId xmlns:p14="http://schemas.microsoft.com/office/powerpoint/2010/main" val="139489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дивный мой Спаситель!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моей, </a:t>
            </a:r>
          </a:p>
        </p:txBody>
      </p:sp>
    </p:spTree>
    <p:extLst>
      <p:ext uri="{BB962C8B-B14F-4D97-AF65-F5344CB8AC3E}">
        <p14:creationId xmlns:p14="http://schemas.microsoft.com/office/powerpoint/2010/main" val="11398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этом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верней.</a:t>
            </a:r>
          </a:p>
        </p:txBody>
      </p:sp>
    </p:spTree>
    <p:extLst>
      <p:ext uri="{BB962C8B-B14F-4D97-AF65-F5344CB8AC3E}">
        <p14:creationId xmlns:p14="http://schemas.microsoft.com/office/powerpoint/2010/main" val="354030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мне всего дороже,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мир, </a:t>
            </a:r>
          </a:p>
        </p:txBody>
      </p:sp>
    </p:spTree>
    <p:extLst>
      <p:ext uri="{BB962C8B-B14F-4D97-AF65-F5344CB8AC3E}">
        <p14:creationId xmlns:p14="http://schemas.microsoft.com/office/powerpoint/2010/main" val="133896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славить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брачный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пир.</a:t>
            </a:r>
          </a:p>
        </p:txBody>
      </p:sp>
    </p:spTree>
    <p:extLst>
      <p:ext uri="{BB962C8B-B14F-4D97-AF65-F5344CB8AC3E}">
        <p14:creationId xmlns:p14="http://schemas.microsoft.com/office/powerpoint/2010/main" val="126829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дивный мой Спаситель!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моей, </a:t>
            </a:r>
          </a:p>
        </p:txBody>
      </p:sp>
    </p:spTree>
    <p:extLst>
      <p:ext uri="{BB962C8B-B14F-4D97-AF65-F5344CB8AC3E}">
        <p14:creationId xmlns:p14="http://schemas.microsoft.com/office/powerpoint/2010/main" val="11398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этом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верней.</a:t>
            </a:r>
          </a:p>
        </p:txBody>
      </p:sp>
    </p:spTree>
    <p:extLst>
      <p:ext uri="{BB962C8B-B14F-4D97-AF65-F5344CB8AC3E}">
        <p14:creationId xmlns:p14="http://schemas.microsoft.com/office/powerpoint/2010/main" val="354030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7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дивный мой Спаситель!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песнь хвалы моей, </a:t>
            </a:r>
          </a:p>
        </p:txBody>
      </p:sp>
    </p:spTree>
    <p:extLst>
      <p:ext uri="{BB962C8B-B14F-4D97-AF65-F5344CB8AC3E}">
        <p14:creationId xmlns:p14="http://schemas.microsoft.com/office/powerpoint/2010/main" val="50833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Единый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Утешитель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бедствий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скорбей.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дивный мой Спаситель!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моей, </a:t>
            </a:r>
          </a:p>
        </p:txBody>
      </p:sp>
    </p:spTree>
    <p:extLst>
      <p:ext uri="{BB962C8B-B14F-4D97-AF65-F5344CB8AC3E}">
        <p14:creationId xmlns:p14="http://schemas.microsoft.com/office/powerpoint/2010/main" val="387420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этом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верней.</a:t>
            </a:r>
          </a:p>
        </p:txBody>
      </p:sp>
    </p:spTree>
    <p:extLst>
      <p:ext uri="{BB962C8B-B14F-4D97-AF65-F5344CB8AC3E}">
        <p14:creationId xmlns:p14="http://schemas.microsoft.com/office/powerpoint/2010/main" val="258633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дни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тяжёлых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бед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мрак окружит,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даришь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свет.</a:t>
            </a:r>
          </a:p>
        </p:txBody>
      </p:sp>
    </p:spTree>
    <p:extLst>
      <p:ext uri="{BB962C8B-B14F-4D97-AF65-F5344CB8AC3E}">
        <p14:creationId xmlns:p14="http://schemas.microsoft.com/office/powerpoint/2010/main" val="133061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дивный мой Спаситель!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моей, </a:t>
            </a:r>
          </a:p>
        </p:txBody>
      </p:sp>
    </p:spTree>
    <p:extLst>
      <p:ext uri="{BB962C8B-B14F-4D97-AF65-F5344CB8AC3E}">
        <p14:creationId xmlns:p14="http://schemas.microsoft.com/office/powerpoint/2010/main" val="11398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этом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верней.</a:t>
            </a:r>
          </a:p>
        </p:txBody>
      </p:sp>
    </p:spTree>
    <p:extLst>
      <p:ext uri="{BB962C8B-B14F-4D97-AF65-F5344CB8AC3E}">
        <p14:creationId xmlns:p14="http://schemas.microsoft.com/office/powerpoint/2010/main" val="354030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166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12</cp:revision>
  <dcterms:created xsi:type="dcterms:W3CDTF">2012-07-25T11:14:36Z</dcterms:created>
  <dcterms:modified xsi:type="dcterms:W3CDTF">2012-09-11T17:18:13Z</dcterms:modified>
</cp:coreProperties>
</file>