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5557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Славит Творца природа вся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864733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№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71</a:t>
            </a:r>
            <a:endParaRPr lang="ru-RU" dirty="0" smtClean="0">
              <a:solidFill>
                <a:srgbClr val="2E969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39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Славит Творца природа вся,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Звёздная даль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шар земной.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Всё возвещает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всё поёт: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«Слава Тебе, Творец Благой!»</a:t>
            </a:r>
          </a:p>
        </p:txBody>
      </p:sp>
    </p:spTree>
    <p:extLst>
      <p:ext uri="{BB962C8B-B14F-4D97-AF65-F5344CB8AC3E}">
        <p14:creationId xmlns:p14="http://schemas.microsoft.com/office/powerpoint/2010/main" val="225129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Но благодать Твоя, Господь,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Ярче, чем солнце, светит нам. </a:t>
            </a:r>
          </a:p>
        </p:txBody>
      </p:sp>
    </p:spTree>
    <p:extLst>
      <p:ext uri="{BB962C8B-B14F-4D97-AF65-F5344CB8AC3E}">
        <p14:creationId xmlns:p14="http://schemas.microsoft.com/office/powerpoint/2010/main" val="158294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древней Голгофе мы идём: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Слава Твоя открылась там.</a:t>
            </a:r>
          </a:p>
        </p:txBody>
      </p:sp>
    </p:spTree>
    <p:extLst>
      <p:ext uri="{BB962C8B-B14F-4D97-AF65-F5344CB8AC3E}">
        <p14:creationId xmlns:p14="http://schemas.microsoft.com/office/powerpoint/2010/main" val="372459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Пусть же сольётся наша песнь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дивною ангельской хвалой! </a:t>
            </a:r>
          </a:p>
        </p:txBody>
      </p:sp>
    </p:spTree>
    <p:extLst>
      <p:ext uri="{BB962C8B-B14F-4D97-AF65-F5344CB8AC3E}">
        <p14:creationId xmlns:p14="http://schemas.microsoft.com/office/powerpoint/2010/main" val="251732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Богу и Агнцу слава, честь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Льются безбрежною рекой.</a:t>
            </a:r>
          </a:p>
        </p:txBody>
      </p:sp>
    </p:spTree>
    <p:extLst>
      <p:ext uri="{BB962C8B-B14F-4D97-AF65-F5344CB8AC3E}">
        <p14:creationId xmlns:p14="http://schemas.microsoft.com/office/powerpoint/2010/main" val="210618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66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78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9</cp:revision>
  <dcterms:created xsi:type="dcterms:W3CDTF">2012-07-25T11:14:36Z</dcterms:created>
  <dcterms:modified xsi:type="dcterms:W3CDTF">2012-08-06T08:36:53Z</dcterms:modified>
</cp:coreProperties>
</file>