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3C96"/>
    <a:srgbClr val="543D87"/>
    <a:srgbClr val="412F67"/>
    <a:srgbClr val="426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5" autoAdjust="0"/>
    <p:restoredTop sz="94660"/>
  </p:normalViewPr>
  <p:slideViewPr>
    <p:cSldViewPr snapToGrid="0">
      <p:cViewPr>
        <p:scale>
          <a:sx n="50" d="100"/>
          <a:sy n="50" d="100"/>
        </p:scale>
        <p:origin x="-1080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95557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Небесный луч </a:t>
            </a:r>
            <a:endParaRPr lang="ru-RU" sz="8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80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душе моей</a:t>
            </a:r>
            <a:endParaRPr lang="ru-RU" sz="80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83868" y="4864733"/>
            <a:ext cx="2376264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2E9691"/>
                </a:solidFill>
                <a:latin typeface="Myriad Pro" pitchFamily="34" charset="0"/>
              </a:rPr>
              <a:t>Гимны надежды </a:t>
            </a:r>
            <a:r>
              <a:rPr lang="ru-RU" dirty="0" smtClean="0">
                <a:solidFill>
                  <a:srgbClr val="2E9691"/>
                </a:solidFill>
                <a:latin typeface="Myriad Pro" pitchFamily="34" charset="0"/>
              </a:rPr>
              <a:t>№</a:t>
            </a:r>
            <a:r>
              <a:rPr lang="ru-RU" dirty="0" smtClean="0">
                <a:solidFill>
                  <a:srgbClr val="2E9691"/>
                </a:solidFill>
                <a:latin typeface="Myriad Pro" pitchFamily="34" charset="0"/>
              </a:rPr>
              <a:t>67</a:t>
            </a:r>
            <a:endParaRPr lang="ru-RU" dirty="0" smtClean="0">
              <a:solidFill>
                <a:srgbClr val="2E969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39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Как солнца луч несёт тепло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час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утренней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зари,</a:t>
            </a:r>
          </a:p>
        </p:txBody>
      </p:sp>
    </p:spTree>
    <p:extLst>
      <p:ext uri="{BB962C8B-B14F-4D97-AF65-F5344CB8AC3E}">
        <p14:creationId xmlns:p14="http://schemas.microsoft.com/office/powerpoint/2010/main" val="402433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лучах любви Христа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светло,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всё животворит.</a:t>
            </a:r>
          </a:p>
        </p:txBody>
      </p:sp>
    </p:spTree>
    <p:extLst>
      <p:ext uri="{BB962C8B-B14F-4D97-AF65-F5344CB8AC3E}">
        <p14:creationId xmlns:p14="http://schemas.microsoft.com/office/powerpoint/2010/main" val="65987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О,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чудесный луч небесный!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 отрада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земном пути! </a:t>
            </a: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19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Сияет мне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сквозь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сумрак туч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Любви Христовой луч.</a:t>
            </a:r>
          </a:p>
        </p:txBody>
      </p:sp>
    </p:spTree>
    <p:extLst>
      <p:ext uri="{BB962C8B-B14F-4D97-AF65-F5344CB8AC3E}">
        <p14:creationId xmlns:p14="http://schemas.microsoft.com/office/powerpoint/2010/main" val="366679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79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Небесный луч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душе моей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Иисус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любви Своей. 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Сияет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мне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сквозь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сумрак туч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Надежды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светлый луч.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14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О,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чудесный луч небесный!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 отрада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земном пути! </a:t>
            </a: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33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Сияет мне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сквозь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сумрак туч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Любви Христовой луч.</a:t>
            </a:r>
          </a:p>
        </p:txBody>
      </p:sp>
    </p:spTree>
    <p:extLst>
      <p:ext uri="{BB962C8B-B14F-4D97-AF65-F5344CB8AC3E}">
        <p14:creationId xmlns:p14="http://schemas.microsoft.com/office/powerpoint/2010/main" val="122716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Пусть тьма покроет мир земной,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Но луч любви святой</a:t>
            </a:r>
          </a:p>
        </p:txBody>
      </p:sp>
    </p:spTree>
    <p:extLst>
      <p:ext uri="{BB962C8B-B14F-4D97-AF65-F5344CB8AC3E}">
        <p14:creationId xmlns:p14="http://schemas.microsoft.com/office/powerpoint/2010/main" val="74921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Ещё сильней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тьме горит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сердцу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мир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дарит.</a:t>
            </a:r>
          </a:p>
        </p:txBody>
      </p:sp>
    </p:spTree>
    <p:extLst>
      <p:ext uri="{BB962C8B-B14F-4D97-AF65-F5344CB8AC3E}">
        <p14:creationId xmlns:p14="http://schemas.microsoft.com/office/powerpoint/2010/main" val="349089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О,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чудесный луч небесный!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 отрада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земном пути! </a:t>
            </a:r>
          </a:p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60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Сияет мне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сквозь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сумрак туч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Любви Христовой луч.</a:t>
            </a:r>
          </a:p>
        </p:txBody>
      </p:sp>
    </p:spTree>
    <p:extLst>
      <p:ext uri="{BB962C8B-B14F-4D97-AF65-F5344CB8AC3E}">
        <p14:creationId xmlns:p14="http://schemas.microsoft.com/office/powerpoint/2010/main" val="402433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131</Words>
  <Application>Microsoft Office PowerPoint</Application>
  <PresentationFormat>Экран (4:3)</PresentationFormat>
  <Paragraphs>43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Myriad Pro Light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10</cp:revision>
  <dcterms:created xsi:type="dcterms:W3CDTF">2012-07-25T11:14:36Z</dcterms:created>
  <dcterms:modified xsi:type="dcterms:W3CDTF">2012-08-06T07:40:26Z</dcterms:modified>
</cp:coreProperties>
</file>