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5562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Великий Бог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721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№61</a:t>
            </a: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Когда меня Спаситель призывает,  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 светит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луч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сияния Его,</a:t>
            </a:r>
          </a:p>
        </p:txBody>
      </p:sp>
    </p:spTree>
    <p:extLst>
      <p:ext uri="{BB962C8B-B14F-4D97-AF65-F5344CB8AC3E}">
        <p14:creationId xmlns:p14="http://schemas.microsoft.com/office/powerpoint/2010/main" val="15013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Тогда мой дух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смирении смолкает,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Познав величье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Своего.</a:t>
            </a:r>
          </a:p>
        </p:txBody>
      </p:sp>
    </p:spTree>
    <p:extLst>
      <p:ext uri="{BB962C8B-B14F-4D97-AF65-F5344CB8AC3E}">
        <p14:creationId xmlns:p14="http://schemas.microsoft.com/office/powerpoint/2010/main" val="36936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Тогда поёт мой дух, Господь, Тебе: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Как Ты велик,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Ты велик! </a:t>
            </a:r>
          </a:p>
        </p:txBody>
      </p:sp>
    </p:spTree>
    <p:extLst>
      <p:ext uri="{BB962C8B-B14F-4D97-AF65-F5344CB8AC3E}">
        <p14:creationId xmlns:p14="http://schemas.microsoft.com/office/powerpoint/2010/main" val="17694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Тогда поёт мой дух, Господь, Тебе: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Как Ты велик,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Ты велик! </a:t>
            </a:r>
          </a:p>
        </p:txBody>
      </p:sp>
    </p:spTree>
    <p:extLst>
      <p:ext uri="{BB962C8B-B14F-4D97-AF65-F5344CB8AC3E}">
        <p14:creationId xmlns:p14="http://schemas.microsoft.com/office/powerpoint/2010/main" val="17694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Великий Бог,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на мир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смотрю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я,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На всё, что Ты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создал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рукой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Творца,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На всех существ, кого, Свой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свет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даруя,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Питаешь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Ты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400" dirty="0" err="1">
                <a:solidFill>
                  <a:schemeClr val="bg1"/>
                </a:solidFill>
                <a:latin typeface="Myriad Pro Light" pitchFamily="34" charset="0"/>
              </a:rPr>
              <a:t>любовию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 Отца,</a:t>
            </a:r>
          </a:p>
        </p:txBody>
      </p:sp>
    </p:spTree>
    <p:extLst>
      <p:ext uri="{BB962C8B-B14F-4D97-AF65-F5344CB8AC3E}">
        <p14:creationId xmlns:p14="http://schemas.microsoft.com/office/powerpoint/2010/main" val="41732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Тогда поёт мой дух, Господь, Тебе: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Как Ты велик,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Ты велик! </a:t>
            </a:r>
          </a:p>
        </p:txBody>
      </p:sp>
    </p:spTree>
    <p:extLst>
      <p:ext uri="{BB962C8B-B14F-4D97-AF65-F5344CB8AC3E}">
        <p14:creationId xmlns:p14="http://schemas.microsoft.com/office/powerpoint/2010/main" val="24868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Тогда поёт мой дух, Господь, Тебе: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Как Ты велик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Ты велик!</a:t>
            </a:r>
          </a:p>
        </p:txBody>
      </p:sp>
    </p:spTree>
    <p:extLst>
      <p:ext uri="{BB962C8B-B14F-4D97-AF65-F5344CB8AC3E}">
        <p14:creationId xmlns:p14="http://schemas.microsoft.com/office/powerpoint/2010/main" val="29638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Когда читаю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повествованье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Боге, и 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делах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Его святых,</a:t>
            </a:r>
          </a:p>
        </p:txBody>
      </p:sp>
    </p:spTree>
    <p:extLst>
      <p:ext uri="{BB962C8B-B14F-4D97-AF65-F5344CB8AC3E}">
        <p14:creationId xmlns:p14="http://schemas.microsoft.com/office/powerpoint/2010/main" val="25185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 том, что мы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Иисуса достоянье,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Что Он хранит нас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горестях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земных.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Тогда поёт мой дух, Господь, Тебе: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Как Ты велик,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Ты велик! </a:t>
            </a:r>
          </a:p>
        </p:txBody>
      </p:sp>
    </p:spTree>
    <p:extLst>
      <p:ext uri="{BB962C8B-B14F-4D97-AF65-F5344CB8AC3E}">
        <p14:creationId xmlns:p14="http://schemas.microsoft.com/office/powerpoint/2010/main" val="40569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Тогда поёт мой дух, Господь, Тебе: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Как Ты велик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Ты велик!</a:t>
            </a:r>
          </a:p>
        </p:txBody>
      </p:sp>
    </p:spTree>
    <p:extLst>
      <p:ext uri="{BB962C8B-B14F-4D97-AF65-F5344CB8AC3E}">
        <p14:creationId xmlns:p14="http://schemas.microsoft.com/office/powerpoint/2010/main" val="15013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196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Artyom</cp:lastModifiedBy>
  <cp:revision>17</cp:revision>
  <dcterms:created xsi:type="dcterms:W3CDTF">2012-07-25T11:14:36Z</dcterms:created>
  <dcterms:modified xsi:type="dcterms:W3CDTF">2012-11-03T10:37:21Z</dcterms:modified>
</cp:coreProperties>
</file>