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Божий Сын Единородный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58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Божий Сын Единородный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Вселенной Он Творец.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Всё, что было,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будет,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 всё Его любовь.</a:t>
            </a:r>
          </a:p>
        </p:txBody>
      </p:sp>
    </p:spTree>
    <p:extLst>
      <p:ext uri="{BB962C8B-B14F-4D97-AF65-F5344CB8AC3E}">
        <p14:creationId xmlns:p14="http://schemas.microsoft.com/office/powerpoint/2010/main" val="23197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есть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Альфа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Омега,</a:t>
            </a:r>
          </a:p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- начало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конец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вовек веков!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Аминь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5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безгрешных воинств сонмы,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Преклонитесь перед Ним!</a:t>
            </a:r>
          </a:p>
        </p:txBody>
      </p:sp>
    </p:spTree>
    <p:extLst>
      <p:ext uri="{BB962C8B-B14F-4D97-AF65-F5344CB8AC3E}">
        <p14:creationId xmlns:p14="http://schemas.microsoft.com/office/powerpoint/2010/main" val="1939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восхищении падите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Перед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Дивным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Святым! </a:t>
            </a:r>
          </a:p>
        </p:txBody>
      </p:sp>
    </p:spTree>
    <p:extLst>
      <p:ext uri="{BB962C8B-B14F-4D97-AF65-F5344CB8AC3E}">
        <p14:creationId xmlns:p14="http://schemas.microsoft.com/office/powerpoint/2010/main" val="19953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Неумолчно воспевайте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Бесконечную любовь </a:t>
            </a:r>
          </a:p>
        </p:txBody>
      </p:sp>
    </p:spTree>
    <p:extLst>
      <p:ext uri="{BB962C8B-B14F-4D97-AF65-F5344CB8AC3E}">
        <p14:creationId xmlns:p14="http://schemas.microsoft.com/office/powerpoint/2010/main" val="33220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вовек веков! Аминь.</a:t>
            </a:r>
          </a:p>
        </p:txBody>
      </p:sp>
    </p:spTree>
    <p:extLst>
      <p:ext uri="{BB962C8B-B14F-4D97-AF65-F5344CB8AC3E}">
        <p14:creationId xmlns:p14="http://schemas.microsoft.com/office/powerpoint/2010/main" val="28920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8</cp:revision>
  <dcterms:created xsi:type="dcterms:W3CDTF">2012-07-25T11:14:36Z</dcterms:created>
  <dcterms:modified xsi:type="dcterms:W3CDTF">2012-08-05T15:04:07Z</dcterms:modified>
</cp:coreProperties>
</file>