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031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Ликуйте, пойте, все сердца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7123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№50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Ликуйте, пойте, все сердца: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Спаситель наш воскрес!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Внимайте звукам торжества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Сияющих небес!</a:t>
            </a:r>
          </a:p>
        </p:txBody>
      </p:sp>
    </p:spTree>
    <p:extLst>
      <p:ext uri="{BB962C8B-B14F-4D97-AF65-F5344CB8AC3E}">
        <p14:creationId xmlns:p14="http://schemas.microsoft.com/office/powerpoint/2010/main" val="31039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смерть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навеки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сокрушил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Повержен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прах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9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можем мы спокойны быть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Его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святых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руках.</a:t>
            </a:r>
          </a:p>
        </p:txBody>
      </p:sp>
    </p:spTree>
    <p:extLst>
      <p:ext uri="{BB962C8B-B14F-4D97-AF65-F5344CB8AC3E}">
        <p14:creationId xmlns:p14="http://schemas.microsoft.com/office/powerpoint/2010/main" val="402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воскрес! Христос воскрес!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небо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открыл,</a:t>
            </a:r>
          </a:p>
        </p:txBody>
      </p:sp>
    </p:spTree>
    <p:extLst>
      <p:ext uri="{BB962C8B-B14F-4D97-AF65-F5344CB8AC3E}">
        <p14:creationId xmlns:p14="http://schemas.microsoft.com/office/powerpoint/2010/main" val="27741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 власти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смерти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греха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Навек освободил.</a:t>
            </a:r>
          </a:p>
        </p:txBody>
      </p:sp>
    </p:spTree>
    <p:extLst>
      <p:ext uri="{BB962C8B-B14F-4D97-AF65-F5344CB8AC3E}">
        <p14:creationId xmlns:p14="http://schemas.microsoft.com/office/powerpoint/2010/main" val="25248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Христос воскрес! Христос воскрес!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Царь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Творец 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Бог!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Народ спасённый Он ведёт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небесный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чертог.</a:t>
            </a:r>
          </a:p>
        </p:txBody>
      </p:sp>
    </p:spTree>
    <p:extLst>
      <p:ext uri="{BB962C8B-B14F-4D97-AF65-F5344CB8AC3E}">
        <p14:creationId xmlns:p14="http://schemas.microsoft.com/office/powerpoint/2010/main" val="229761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2012-08-03T09:59:30Z</dcterms:modified>
</cp:coreProperties>
</file>