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нас всех к Себе влечёт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№48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достойно оценить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святую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будем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Иисуса чтить,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столь дорогую.</a:t>
            </a:r>
          </a:p>
        </p:txBody>
      </p:sp>
    </p:spTree>
    <p:extLst>
      <p:ext uri="{BB962C8B-B14F-4D97-AF65-F5344CB8AC3E}">
        <p14:creationId xmlns:p14="http://schemas.microsoft.com/office/powerpoint/2010/main" val="11926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нежен Он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Своей!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Сам Отца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Молил о нас, </a:t>
            </a:r>
          </a:p>
        </p:txBody>
      </p:sp>
    </p:spTree>
    <p:extLst>
      <p:ext uri="{BB962C8B-B14F-4D97-AF65-F5344CB8AC3E}">
        <p14:creationId xmlns:p14="http://schemas.microsoft.com/office/powerpoint/2010/main" val="4379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Страдал за нас,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Себе влечёт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рукой пронзённой,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покой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мир даёт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Душе обременённой.</a:t>
            </a:r>
          </a:p>
        </p:txBody>
      </p:sp>
    </p:spTree>
    <p:extLst>
      <p:ext uri="{BB962C8B-B14F-4D97-AF65-F5344CB8AC3E}">
        <p14:creationId xmlns:p14="http://schemas.microsoft.com/office/powerpoint/2010/main" val="38679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нежен Он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Своей!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Сам Отца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Молил о нас, </a:t>
            </a:r>
          </a:p>
        </p:txBody>
      </p:sp>
    </p:spTree>
    <p:extLst>
      <p:ext uri="{BB962C8B-B14F-4D97-AF65-F5344CB8AC3E}">
        <p14:creationId xmlns:p14="http://schemas.microsoft.com/office/powerpoint/2010/main" val="35100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Страдал за нас,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слышит каждый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вздох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Страдал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спасая, </a:t>
            </a:r>
          </a:p>
        </p:txBody>
      </p:sp>
    </p:spTree>
    <p:extLst>
      <p:ext uri="{BB962C8B-B14F-4D97-AF65-F5344CB8AC3E}">
        <p14:creationId xmlns:p14="http://schemas.microsoft.com/office/powerpoint/2010/main" val="40361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Теперь зовёт: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«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 Мне приди!»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Объятья раскрывая.</a:t>
            </a:r>
          </a:p>
        </p:txBody>
      </p:sp>
    </p:spTree>
    <p:extLst>
      <p:ext uri="{BB962C8B-B14F-4D97-AF65-F5344CB8AC3E}">
        <p14:creationId xmlns:p14="http://schemas.microsoft.com/office/powerpoint/2010/main" val="16302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нежен Он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Своей!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Сам Отца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Молил о нас, </a:t>
            </a:r>
          </a:p>
        </p:txBody>
      </p:sp>
    </p:spTree>
    <p:extLst>
      <p:ext uri="{BB962C8B-B14F-4D97-AF65-F5344CB8AC3E}">
        <p14:creationId xmlns:p14="http://schemas.microsoft.com/office/powerpoint/2010/main" val="28911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Страдал за нас,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2012-08-03T09:43:02Z</dcterms:modified>
</cp:coreProperties>
</file>