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embeddedFontLst>
    <p:embeddedFont>
      <p:font typeface="Calibri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A85"/>
    <a:srgbClr val="2E9691"/>
    <a:srgbClr val="39B9B3"/>
    <a:srgbClr val="3DC3BD"/>
    <a:srgbClr val="FFFFF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55572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В багрянице стоишь Ты</a:t>
            </a:r>
            <a:endParaRPr lang="ru-RU" sz="80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864733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№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46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багрянице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стоишь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Ты,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терновом венце,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Туго связаны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спереди руки,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Сколько скорби глубокой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на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бледном лице,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Сколько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жалости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к людям и муки!</a:t>
            </a:r>
          </a:p>
        </p:txBody>
      </p:sp>
    </p:spTree>
    <p:extLst>
      <p:ext uri="{BB962C8B-B14F-4D97-AF65-F5344CB8AC3E}">
        <p14:creationId xmlns:p14="http://schemas.microsoft.com/office/powerpoint/2010/main" val="333243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Твоя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боль нестерпима, Спаситель людей,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 позорная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пытка ужасна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68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Но сейчас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для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Тебя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несравнимо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больней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Знать, что </a:t>
            </a:r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жертва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для многих напрасна.</a:t>
            </a:r>
          </a:p>
        </p:txBody>
      </p:sp>
    </p:spTree>
    <p:extLst>
      <p:ext uri="{BB962C8B-B14F-4D97-AF65-F5344CB8AC3E}">
        <p14:creationId xmlns:p14="http://schemas.microsoft.com/office/powerpoint/2010/main" val="313018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Ты душою скорбел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о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друзьях и врагах,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Предлагая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им </a:t>
            </a:r>
            <a:r>
              <a:rPr lang="ru-RU" sz="6000">
                <a:solidFill>
                  <a:schemeClr val="bg1"/>
                </a:solidFill>
                <a:latin typeface="Myriad Pro Light" pitchFamily="34" charset="0"/>
              </a:rPr>
              <a:t>Божию </a:t>
            </a:r>
            <a:r>
              <a:rPr lang="ru-RU" sz="6000" smtClean="0">
                <a:solidFill>
                  <a:schemeClr val="bg1"/>
                </a:solidFill>
                <a:latin typeface="Myriad Pro Light" pitchFamily="34" charset="0"/>
              </a:rPr>
              <a:t>милость,</a:t>
            </a:r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76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Не забудется подвиг Твой вечный в веках </a:t>
            </a:r>
          </a:p>
          <a:p>
            <a:pPr algn="ctr"/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И любовь, </a:t>
            </a:r>
            <a:endParaRPr lang="ru-RU" sz="60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000" dirty="0" smtClean="0">
                <a:solidFill>
                  <a:schemeClr val="bg1"/>
                </a:solidFill>
                <a:latin typeface="Myriad Pro Light" pitchFamily="34" charset="0"/>
              </a:rPr>
              <a:t>что </a:t>
            </a:r>
            <a:r>
              <a:rPr lang="ru-RU" sz="6000" dirty="0">
                <a:solidFill>
                  <a:schemeClr val="bg1"/>
                </a:solidFill>
                <a:latin typeface="Myriad Pro Light" pitchFamily="34" charset="0"/>
              </a:rPr>
              <a:t>в страданьях открылась!</a:t>
            </a:r>
          </a:p>
        </p:txBody>
      </p:sp>
    </p:spTree>
    <p:extLst>
      <p:ext uri="{BB962C8B-B14F-4D97-AF65-F5344CB8AC3E}">
        <p14:creationId xmlns:p14="http://schemas.microsoft.com/office/powerpoint/2010/main" val="90049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82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91</Words>
  <Application>Microsoft Office PowerPoint</Application>
  <PresentationFormat>Экран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Myriad Pro</vt:lpstr>
      <vt:lpstr>Myriad Pro Light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11</cp:revision>
  <dcterms:created xsi:type="dcterms:W3CDTF">2012-07-25T11:14:36Z</dcterms:created>
  <dcterms:modified xsi:type="dcterms:W3CDTF">2012-08-03T09:22:07Z</dcterms:modified>
</cp:coreProperties>
</file>