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Хочу Спасителя прославить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8378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№42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 Спасителя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славить!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Ему воспойте,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стар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млад! </a:t>
            </a:r>
          </a:p>
        </p:txBody>
      </p:sp>
    </p:spTree>
    <p:extLst>
      <p:ext uri="{BB962C8B-B14F-4D97-AF65-F5344CB8AC3E}">
        <p14:creationId xmlns:p14="http://schemas.microsoft.com/office/powerpoint/2010/main" val="15068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помогает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грех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оставить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не страшны ни смерть, ни ад.</a:t>
            </a:r>
          </a:p>
        </p:txBody>
      </p:sp>
    </p:spTree>
    <p:extLst>
      <p:ext uri="{BB962C8B-B14F-4D97-AF65-F5344CB8AC3E}">
        <p14:creationId xmlns:p14="http://schemas.microsoft.com/office/powerpoint/2010/main" val="26748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воспойте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прославьте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страданья,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любовь, </a:t>
            </a:r>
          </a:p>
        </p:txBody>
      </p:sp>
    </p:spTree>
    <p:extLst>
      <p:ext uri="{BB962C8B-B14F-4D97-AF65-F5344CB8AC3E}">
        <p14:creationId xmlns:p14="http://schemas.microsoft.com/office/powerpoint/2010/main" val="122588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подвиг славный на Голгофе,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ради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пролил Кровь!</a:t>
            </a:r>
          </a:p>
        </p:txBody>
      </p:sp>
    </p:spTree>
    <p:extLst>
      <p:ext uri="{BB962C8B-B14F-4D97-AF65-F5344CB8AC3E}">
        <p14:creationId xmlns:p14="http://schemas.microsoft.com/office/powerpoint/2010/main" val="38558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 Спасителя прославить,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 воспеть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любовь!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для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того,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чтоб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 избавить,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Пролил Свою святую Кровь.</a:t>
            </a:r>
          </a:p>
        </p:txBody>
      </p:sp>
    </p:spTree>
    <p:extLst>
      <p:ext uri="{BB962C8B-B14F-4D97-AF65-F5344CB8AC3E}">
        <p14:creationId xmlns:p14="http://schemas.microsoft.com/office/powerpoint/2010/main" val="33185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воспойте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прославьте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страданья,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любовь, </a:t>
            </a:r>
          </a:p>
        </p:txBody>
      </p:sp>
    </p:spTree>
    <p:extLst>
      <p:ext uri="{BB962C8B-B14F-4D97-AF65-F5344CB8AC3E}">
        <p14:creationId xmlns:p14="http://schemas.microsoft.com/office/powerpoint/2010/main" val="16711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подвиг славный на Голгофе,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ради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пролил Кровь!</a:t>
            </a:r>
          </a:p>
        </p:txBody>
      </p:sp>
    </p:spTree>
    <p:extLst>
      <p:ext uri="{BB962C8B-B14F-4D97-AF65-F5344CB8AC3E}">
        <p14:creationId xmlns:p14="http://schemas.microsoft.com/office/powerpoint/2010/main" val="167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Хочу я петь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жертве славной,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Он грехи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простил </a:t>
            </a:r>
          </a:p>
        </p:txBody>
      </p:sp>
    </p:spTree>
    <p:extLst>
      <p:ext uri="{BB962C8B-B14F-4D97-AF65-F5344CB8AC3E}">
        <p14:creationId xmlns:p14="http://schemas.microsoft.com/office/powerpoint/2010/main" val="19154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как по милости державной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Отцом Благим нас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примирил.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0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О, воспойте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прославьте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страданья,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любовь, </a:t>
            </a:r>
          </a:p>
        </p:txBody>
      </p:sp>
    </p:spTree>
    <p:extLst>
      <p:ext uri="{BB962C8B-B14F-4D97-AF65-F5344CB8AC3E}">
        <p14:creationId xmlns:p14="http://schemas.microsoft.com/office/powerpoint/2010/main" val="10518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подвиг славный на Голгофе,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Где ради нас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пролил Кровь!</a:t>
            </a:r>
          </a:p>
        </p:txBody>
      </p:sp>
    </p:spTree>
    <p:extLst>
      <p:ext uri="{BB962C8B-B14F-4D97-AF65-F5344CB8AC3E}">
        <p14:creationId xmlns:p14="http://schemas.microsoft.com/office/powerpoint/2010/main" val="15068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150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2012-08-03T08:23:21Z</dcterms:modified>
</cp:coreProperties>
</file>