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8A85"/>
    <a:srgbClr val="2E9691"/>
    <a:srgbClr val="39B9B3"/>
    <a:srgbClr val="3DC3BD"/>
    <a:srgbClr val="FFFFFF"/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438221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Придите, ликуйте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3683633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37</a:t>
            </a:r>
            <a:endParaRPr lang="ru-RU" dirty="0" smtClean="0">
              <a:solidFill>
                <a:srgbClr val="2E969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Прославим Его имя! Прославим Его имя!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Прославим Его имя! Он — наш Господь!</a:t>
            </a:r>
          </a:p>
        </p:txBody>
      </p:sp>
    </p:spTree>
    <p:extLst>
      <p:ext uri="{BB962C8B-B14F-4D97-AF65-F5344CB8AC3E}">
        <p14:creationId xmlns:p14="http://schemas.microsoft.com/office/powerpoint/2010/main" val="33911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4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1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Придите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, ликуйте, пойте, торжествуйте</a:t>
            </a:r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:</a:t>
            </a: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Христу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поклониться пойдём в Вифлеем. </a:t>
            </a: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64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Ныне родился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Царь </a:t>
            </a: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небесных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воинств!</a:t>
            </a:r>
          </a:p>
        </p:txBody>
      </p:sp>
    </p:spTree>
    <p:extLst>
      <p:ext uri="{BB962C8B-B14F-4D97-AF65-F5344CB8AC3E}">
        <p14:creationId xmlns:p14="http://schemas.microsoft.com/office/powerpoint/2010/main" val="34720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Прославим Его имя! Прославим Его имя!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Прославим Его имя! Он — наш Господь!</a:t>
            </a:r>
          </a:p>
        </p:txBody>
      </p:sp>
    </p:spTree>
    <p:extLst>
      <p:ext uri="{BB962C8B-B14F-4D97-AF65-F5344CB8AC3E}">
        <p14:creationId xmlns:p14="http://schemas.microsoft.com/office/powerpoint/2010/main" val="420695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Все </a:t>
            </a:r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ангелы,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пойте, пойте с ликованьем,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В любви небеса поклонитесь </a:t>
            </a:r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Ему,</a:t>
            </a:r>
            <a:endParaRPr lang="ru-RU" sz="64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4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Господу — слава! Богу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вышних слава!</a:t>
            </a:r>
          </a:p>
        </p:txBody>
      </p:sp>
    </p:spTree>
    <p:extLst>
      <p:ext uri="{BB962C8B-B14F-4D97-AF65-F5344CB8AC3E}">
        <p14:creationId xmlns:p14="http://schemas.microsoft.com/office/powerpoint/2010/main" val="205216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Прославим Его имя! Прославим Его имя!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Прославим Его имя! Он — наш Господь!</a:t>
            </a:r>
          </a:p>
        </p:txBody>
      </p:sp>
    </p:spTree>
    <p:extLst>
      <p:ext uri="{BB962C8B-B14F-4D97-AF65-F5344CB8AC3E}">
        <p14:creationId xmlns:p14="http://schemas.microsoft.com/office/powerpoint/2010/main" val="96803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Тебе, наш Спаситель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эту ночь святую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Поём в восхищении наших сердец. </a:t>
            </a:r>
          </a:p>
        </p:txBody>
      </p:sp>
    </p:spTree>
    <p:extLst>
      <p:ext uri="{BB962C8B-B14F-4D97-AF65-F5344CB8AC3E}">
        <p14:creationId xmlns:p14="http://schemas.microsoft.com/office/powerpoint/2010/main" val="96803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Ты, Сыне Божий, ныне воплотился!</a:t>
            </a:r>
          </a:p>
        </p:txBody>
      </p:sp>
    </p:spTree>
    <p:extLst>
      <p:ext uri="{BB962C8B-B14F-4D97-AF65-F5344CB8AC3E}">
        <p14:creationId xmlns:p14="http://schemas.microsoft.com/office/powerpoint/2010/main" val="303718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126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12</cp:revision>
  <dcterms:created xsi:type="dcterms:W3CDTF">2012-07-25T11:14:36Z</dcterms:created>
  <dcterms:modified xsi:type="dcterms:W3CDTF">2012-08-03T07:11:30Z</dcterms:modified>
</cp:coreProperties>
</file>