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85"/>
    <a:srgbClr val="2E9691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Слава, слава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вышних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57898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36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Всем нам, грешникам, прощенье,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Мир небесный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принёс.</a:t>
            </a:r>
          </a:p>
        </p:txBody>
      </p:sp>
    </p:spTree>
    <p:extLst>
      <p:ext uri="{BB962C8B-B14F-4D97-AF65-F5344CB8AC3E}">
        <p14:creationId xmlns:p14="http://schemas.microsoft.com/office/powerpoint/2010/main" val="289545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Славим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мы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Твоё рожденье, 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Искупитель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наш, Христос!</a:t>
            </a:r>
          </a:p>
        </p:txBody>
      </p:sp>
    </p:spTree>
    <p:extLst>
      <p:ext uri="{BB962C8B-B14F-4D97-AF65-F5344CB8AC3E}">
        <p14:creationId xmlns:p14="http://schemas.microsoft.com/office/powerpoint/2010/main" val="330902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Аллилуйя,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аллилуйя, аллилуйя!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Аминь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9393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Аллилуйя,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аллилуйя, аллилуйя!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Аминь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9393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3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Слава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, слава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Богу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 вышних,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Мир земле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благодать! </a:t>
            </a: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Призывайте, братья, ближних,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Будем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Бога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воспевать:</a:t>
            </a:r>
          </a:p>
        </p:txBody>
      </p:sp>
    </p:spTree>
    <p:extLst>
      <p:ext uri="{BB962C8B-B14F-4D97-AF65-F5344CB8AC3E}">
        <p14:creationId xmlns:p14="http://schemas.microsoft.com/office/powerpoint/2010/main" val="81379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Аллилуйя,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аллилуйя, аллилуйя!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Аминь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32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Аллилуйя,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аллилуйя, аллилуйя!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Аминь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5834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Царь царей, причин причина,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Кто имеет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Свой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престол,</a:t>
            </a:r>
          </a:p>
        </p:txBody>
      </p:sp>
    </p:spTree>
    <p:extLst>
      <p:ext uri="{BB962C8B-B14F-4D97-AF65-F5344CB8AC3E}">
        <p14:creationId xmlns:p14="http://schemas.microsoft.com/office/powerpoint/2010/main" val="75834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Кто с Отцом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всём едины,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Человеком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мир пришёл.</a:t>
            </a:r>
          </a:p>
        </p:txBody>
      </p:sp>
    </p:spTree>
    <p:extLst>
      <p:ext uri="{BB962C8B-B14F-4D97-AF65-F5344CB8AC3E}">
        <p14:creationId xmlns:p14="http://schemas.microsoft.com/office/powerpoint/2010/main" val="39520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Аллилуйя,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аллилуйя, аллилуйя!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Аминь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545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Аллилуйя,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аллилуйя, аллилуйя!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Аминь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545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126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10</cp:revision>
  <dcterms:created xsi:type="dcterms:W3CDTF">2012-07-25T11:14:36Z</dcterms:created>
  <dcterms:modified xsi:type="dcterms:W3CDTF">2012-08-03T06:53:45Z</dcterms:modified>
</cp:coreProperties>
</file>