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8A85"/>
    <a:srgbClr val="2E9691"/>
    <a:srgbClr val="39B9B3"/>
    <a:srgbClr val="3DC3BD"/>
    <a:srgbClr val="FFFFFF"/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409735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Святая весть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3645533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33</a:t>
            </a:r>
            <a:endParaRPr lang="ru-RU" dirty="0" smtClean="0">
              <a:solidFill>
                <a:srgbClr val="2E969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92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Когда волхвы 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дом убогий пришли,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Поклонились Младенцу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Иисусу они. </a:t>
            </a:r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99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Склонив главу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пред Младенцем стоят,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Ему золото, ладан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смирну дарят.</a:t>
            </a:r>
          </a:p>
        </p:txBody>
      </p:sp>
    </p:spTree>
    <p:extLst>
      <p:ext uri="{BB962C8B-B14F-4D97-AF65-F5344CB8AC3E}">
        <p14:creationId xmlns:p14="http://schemas.microsoft.com/office/powerpoint/2010/main" val="99736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Рождество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! Рождество!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Рождество! Рождество! </a:t>
            </a:r>
          </a:p>
          <a:p>
            <a:pPr algn="ctr"/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63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Царь и Спаситель ныне рождён!</a:t>
            </a:r>
          </a:p>
        </p:txBody>
      </p:sp>
    </p:spTree>
    <p:extLst>
      <p:ext uri="{BB962C8B-B14F-4D97-AF65-F5344CB8AC3E}">
        <p14:creationId xmlns:p14="http://schemas.microsoft.com/office/powerpoint/2010/main" val="276528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28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Святую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весть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о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рожденье Христа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Светлый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ангел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Господень принёс пастухам. </a:t>
            </a:r>
          </a:p>
        </p:txBody>
      </p:sp>
    </p:spTree>
    <p:extLst>
      <p:ext uri="{BB962C8B-B14F-4D97-AF65-F5344CB8AC3E}">
        <p14:creationId xmlns:p14="http://schemas.microsoft.com/office/powerpoint/2010/main" val="15561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Они овец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полях стерегли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И беседу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о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Царстве Мессии вели.</a:t>
            </a:r>
          </a:p>
        </p:txBody>
      </p:sp>
    </p:spTree>
    <p:extLst>
      <p:ext uri="{BB962C8B-B14F-4D97-AF65-F5344CB8AC3E}">
        <p14:creationId xmlns:p14="http://schemas.microsoft.com/office/powerpoint/2010/main" val="147783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Рождество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! Рождество!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Рождество! Рождество! </a:t>
            </a:r>
          </a:p>
          <a:p>
            <a:pPr algn="ctr"/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81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Царь и Спаситель ныне рождён!</a:t>
            </a:r>
          </a:p>
        </p:txBody>
      </p:sp>
    </p:spTree>
    <p:extLst>
      <p:ext uri="{BB962C8B-B14F-4D97-AF65-F5344CB8AC3E}">
        <p14:creationId xmlns:p14="http://schemas.microsoft.com/office/powerpoint/2010/main" val="27563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Волхвы идут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за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небесной 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звездой</a:t>
            </a:r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Из далёкой страны по пустыне 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ночной, </a:t>
            </a:r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3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И в Вифлеем привела их звезда,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Возвещает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о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славном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рожденье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Христа.</a:t>
            </a:r>
          </a:p>
        </p:txBody>
      </p:sp>
    </p:spTree>
    <p:extLst>
      <p:ext uri="{BB962C8B-B14F-4D97-AF65-F5344CB8AC3E}">
        <p14:creationId xmlns:p14="http://schemas.microsoft.com/office/powerpoint/2010/main" val="26091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Рождество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! Рождество!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Рождество! Рождество! </a:t>
            </a:r>
          </a:p>
          <a:p>
            <a:pPr algn="ctr"/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82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Царь и Спаситель ныне рождён!</a:t>
            </a:r>
          </a:p>
        </p:txBody>
      </p:sp>
    </p:spTree>
    <p:extLst>
      <p:ext uri="{BB962C8B-B14F-4D97-AF65-F5344CB8AC3E}">
        <p14:creationId xmlns:p14="http://schemas.microsoft.com/office/powerpoint/2010/main" val="366999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124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12</cp:revision>
  <dcterms:created xsi:type="dcterms:W3CDTF">2012-07-25T11:14:36Z</dcterms:created>
  <dcterms:modified xsi:type="dcterms:W3CDTF">2012-08-02T16:45:38Z</dcterms:modified>
</cp:coreProperties>
</file>