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Звёзды в небе, прославляйте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31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Звёзды в небе, прославляйте,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Воспевает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Земля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Вифлеемское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рожденье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Вечного Царя.</a:t>
            </a:r>
          </a:p>
        </p:txBody>
      </p:sp>
    </p:spTree>
    <p:extLst>
      <p:ext uri="{BB962C8B-B14F-4D97-AF65-F5344CB8AC3E}">
        <p14:creationId xmlns:p14="http://schemas.microsoft.com/office/powerpoint/2010/main" val="39850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небесах, на земле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Его имя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все!</a:t>
            </a:r>
          </a:p>
        </p:txBody>
      </p:sp>
    </p:spTree>
    <p:extLst>
      <p:ext uri="{BB962C8B-B14F-4D97-AF65-F5344CB8AC3E}">
        <p14:creationId xmlns:p14="http://schemas.microsoft.com/office/powerpoint/2010/main" val="12329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Сам Господь, Творец Вселенной,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 нам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благоволил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прийти,</a:t>
            </a:r>
          </a:p>
        </p:txBody>
      </p:sp>
    </p:spTree>
    <p:extLst>
      <p:ext uri="{BB962C8B-B14F-4D97-AF65-F5344CB8AC3E}">
        <p14:creationId xmlns:p14="http://schemas.microsoft.com/office/powerpoint/2010/main" val="27854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Божественная слава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Воссияла во плоти. </a:t>
            </a:r>
          </a:p>
        </p:txBody>
      </p:sp>
    </p:spTree>
    <p:extLst>
      <p:ext uri="{BB962C8B-B14F-4D97-AF65-F5344CB8AC3E}">
        <p14:creationId xmlns:p14="http://schemas.microsoft.com/office/powerpoint/2010/main" val="874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Бог любовь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нам явил, 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Славьте имя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сил!</a:t>
            </a:r>
          </a:p>
        </p:txBody>
      </p:sp>
    </p:spTree>
    <p:extLst>
      <p:ext uri="{BB962C8B-B14F-4D97-AF65-F5344CB8AC3E}">
        <p14:creationId xmlns:p14="http://schemas.microsoft.com/office/powerpoint/2010/main" val="18129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2012-08-02T15:05:37Z</dcterms:modified>
</cp:coreProperties>
</file>