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Слушай,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Земля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№30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Искупитель нам рождён,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Всей хвалы достоин Он. </a:t>
            </a:r>
          </a:p>
        </p:txBody>
      </p:sp>
    </p:spTree>
    <p:extLst>
      <p:ext uri="{BB962C8B-B14F-4D97-AF65-F5344CB8AC3E}">
        <p14:creationId xmlns:p14="http://schemas.microsoft.com/office/powerpoint/2010/main" val="35795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Искупитель нам рождён,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Всей хвалы достоин Он. </a:t>
            </a:r>
          </a:p>
        </p:txBody>
      </p:sp>
    </p:spTree>
    <p:extLst>
      <p:ext uri="{BB962C8B-B14F-4D97-AF65-F5344CB8AC3E}">
        <p14:creationId xmlns:p14="http://schemas.microsoft.com/office/powerpoint/2010/main" val="7466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Прославляйте дружным пеньем,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Восхваляйте,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уста, </a:t>
            </a:r>
          </a:p>
        </p:txBody>
      </p:sp>
    </p:spTree>
    <p:extLst>
      <p:ext uri="{BB962C8B-B14F-4D97-AF65-F5344CB8AC3E}">
        <p14:creationId xmlns:p14="http://schemas.microsoft.com/office/powerpoint/2010/main" val="7466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Вифлеемское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 рожденье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Искупителя Христа!</a:t>
            </a:r>
          </a:p>
        </p:txBody>
      </p:sp>
    </p:spTree>
    <p:extLst>
      <p:ext uri="{BB962C8B-B14F-4D97-AF65-F5344CB8AC3E}">
        <p14:creationId xmlns:p14="http://schemas.microsoft.com/office/powerpoint/2010/main" val="26189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Наш Творец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Царь Вселенной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 нам пришёл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плоти тленной, </a:t>
            </a:r>
          </a:p>
        </p:txBody>
      </p:sp>
    </p:spTree>
    <p:extLst>
      <p:ext uri="{BB962C8B-B14F-4D97-AF65-F5344CB8AC3E}">
        <p14:creationId xmlns:p14="http://schemas.microsoft.com/office/powerpoint/2010/main" val="31432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небом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нас соединил 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нами Бог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Еммануил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874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небом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нас соединил 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нами Бог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Еммануил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39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Слушай, вся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Земля, внимая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Хору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ангельских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певцов!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Мир надземный оглашая,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Льётся песнь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нам с облаков: </a:t>
            </a:r>
          </a:p>
        </p:txBody>
      </p:sp>
    </p:spTree>
    <p:extLst>
      <p:ext uri="{BB962C8B-B14F-4D97-AF65-F5344CB8AC3E}">
        <p14:creationId xmlns:p14="http://schemas.microsoft.com/office/powerpoint/2010/main" val="19668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«Люди, все восторжествуйте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в восторге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возликуйте!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Искупитель вам рождён,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Иисусом наречён. </a:t>
            </a:r>
          </a:p>
        </p:txBody>
      </p:sp>
    </p:spTree>
    <p:extLst>
      <p:ext uri="{BB962C8B-B14F-4D97-AF65-F5344CB8AC3E}">
        <p14:creationId xmlns:p14="http://schemas.microsoft.com/office/powerpoint/2010/main" val="17171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Искупитель вам рождён,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Иисусом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наречён».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Пусть отныне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до века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Пребывает торжество:</a:t>
            </a:r>
          </a:p>
        </p:txBody>
      </p:sp>
    </p:spTree>
    <p:extLst>
      <p:ext uri="{BB962C8B-B14F-4D97-AF65-F5344CB8AC3E}">
        <p14:creationId xmlns:p14="http://schemas.microsoft.com/office/powerpoint/2010/main" val="20622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плотью грешной человека </a:t>
            </a:r>
          </a:p>
          <a:p>
            <a:pPr algn="ctr"/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Съединилось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 Божество. </a:t>
            </a:r>
          </a:p>
        </p:txBody>
      </p:sp>
    </p:spTree>
    <p:extLst>
      <p:ext uri="{BB962C8B-B14F-4D97-AF65-F5344CB8AC3E}">
        <p14:creationId xmlns:p14="http://schemas.microsoft.com/office/powerpoint/2010/main" val="30081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Нет греха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нами силы,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Небо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жизнь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нам подарило: </a:t>
            </a:r>
          </a:p>
        </p:txBody>
      </p:sp>
    </p:spTree>
    <p:extLst>
      <p:ext uri="{BB962C8B-B14F-4D97-AF65-F5344CB8AC3E}">
        <p14:creationId xmlns:p14="http://schemas.microsoft.com/office/powerpoint/2010/main" val="2234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142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2012-08-02T14:49:29Z</dcterms:modified>
</cp:coreProperties>
</file>