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994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93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936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 небесах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тиши ночной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4830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F9994"/>
                </a:solidFill>
                <a:latin typeface="Myriad Pro" pitchFamily="34" charset="0"/>
              </a:rPr>
              <a:t>Гимны надежды №29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объятьях матери Дитя 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покойно отдыхает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91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мудрецов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звезда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Надёжно направляет.</a:t>
            </a:r>
          </a:p>
        </p:txBody>
      </p:sp>
    </p:spTree>
    <p:extLst>
      <p:ext uri="{BB962C8B-B14F-4D97-AF65-F5344CB8AC3E}">
        <p14:creationId xmlns:p14="http://schemas.microsoft.com/office/powerpoint/2010/main" val="2519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вам, люди,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пришёл,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Приют Себе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хлеву нашёл.</a:t>
            </a:r>
          </a:p>
        </p:txBody>
      </p:sp>
    </p:spTree>
    <p:extLst>
      <p:ext uri="{BB962C8B-B14F-4D97-AF65-F5344CB8AC3E}">
        <p14:creationId xmlns:p14="http://schemas.microsoft.com/office/powerpoint/2010/main" val="39478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Вселенной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Младенец,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Марии.</a:t>
            </a:r>
          </a:p>
        </p:txBody>
      </p:sp>
    </p:spTree>
    <p:extLst>
      <p:ext uri="{BB962C8B-B14F-4D97-AF65-F5344CB8AC3E}">
        <p14:creationId xmlns:p14="http://schemas.microsoft.com/office/powerpoint/2010/main" val="18934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небесах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тиши ночной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Звезда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горит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сияет,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песне ангелов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Утихший мир внимает.</a:t>
            </a:r>
          </a:p>
        </p:txBody>
      </p:sp>
    </p:spTree>
    <p:extLst>
      <p:ext uri="{BB962C8B-B14F-4D97-AF65-F5344CB8AC3E}">
        <p14:creationId xmlns:p14="http://schemas.microsoft.com/office/powerpoint/2010/main" val="36194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вам, люди,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пришёл,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Приют Себе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хлеву нашёл.</a:t>
            </a:r>
          </a:p>
        </p:txBody>
      </p:sp>
    </p:spTree>
    <p:extLst>
      <p:ext uri="{BB962C8B-B14F-4D97-AF65-F5344CB8AC3E}">
        <p14:creationId xmlns:p14="http://schemas.microsoft.com/office/powerpoint/2010/main" val="24861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Вселенной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Младенец,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Марии.</a:t>
            </a:r>
          </a:p>
        </p:txBody>
      </p:sp>
    </p:spTree>
    <p:extLst>
      <p:ext uri="{BB962C8B-B14F-4D97-AF65-F5344CB8AC3E}">
        <p14:creationId xmlns:p14="http://schemas.microsoft.com/office/powerpoint/2010/main" val="31632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поклоненье пастухи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Спешат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приют убогий,</a:t>
            </a:r>
          </a:p>
        </p:txBody>
      </p:sp>
    </p:spTree>
    <p:extLst>
      <p:ext uri="{BB962C8B-B14F-4D97-AF65-F5344CB8AC3E}">
        <p14:creationId xmlns:p14="http://schemas.microsoft.com/office/powerpoint/2010/main" val="29591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Тот,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простит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Откроет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людям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Бога.</a:t>
            </a:r>
          </a:p>
        </p:txBody>
      </p:sp>
    </p:spTree>
    <p:extLst>
      <p:ext uri="{BB962C8B-B14F-4D97-AF65-F5344CB8AC3E}">
        <p14:creationId xmlns:p14="http://schemas.microsoft.com/office/powerpoint/2010/main" val="40987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вам, люди,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пришёл,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Приют Себе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хлеву нашёл.</a:t>
            </a:r>
          </a:p>
        </p:txBody>
      </p:sp>
    </p:spTree>
    <p:extLst>
      <p:ext uri="{BB962C8B-B14F-4D97-AF65-F5344CB8AC3E}">
        <p14:creationId xmlns:p14="http://schemas.microsoft.com/office/powerpoint/2010/main" val="34908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Вселенной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Младенец,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Марии.</a:t>
            </a:r>
          </a:p>
        </p:txBody>
      </p:sp>
    </p:spTree>
    <p:extLst>
      <p:ext uri="{BB962C8B-B14F-4D97-AF65-F5344CB8AC3E}">
        <p14:creationId xmlns:p14="http://schemas.microsoft.com/office/powerpoint/2010/main" val="9825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2012-08-02T14:24:04Z</dcterms:modified>
</cp:coreProperties>
</file>