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6" r:id="rId9"/>
    <p:sldId id="262" r:id="rId10"/>
    <p:sldId id="263" r:id="rId11"/>
    <p:sldId id="264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31752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Слово дорогое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3640961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03C96"/>
                </a:solidFill>
                <a:latin typeface="Myriad Pro" pitchFamily="34" charset="0"/>
              </a:rPr>
              <a:t>Гимны надежды №24</a:t>
            </a: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Боже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, дай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мне силы 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принять 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небесный свет,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 верно до могилы хранить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святой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завет.</a:t>
            </a:r>
          </a:p>
        </p:txBody>
      </p:sp>
    </p:spTree>
    <p:extLst>
      <p:ext uri="{BB962C8B-B14F-4D97-AF65-F5344CB8AC3E}">
        <p14:creationId xmlns:p14="http://schemas.microsoft.com/office/powerpoint/2010/main" val="21455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чудесный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край,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желанный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Ты Сам меня веди </a:t>
            </a:r>
          </a:p>
        </p:txBody>
      </p:sp>
    </p:spTree>
    <p:extLst>
      <p:ext uri="{BB962C8B-B14F-4D97-AF65-F5344CB8AC3E}">
        <p14:creationId xmlns:p14="http://schemas.microsoft.com/office/powerpoint/2010/main" val="322421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дай мне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там услышать 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Твой нежный зов: «Приди!»</a:t>
            </a:r>
          </a:p>
        </p:txBody>
      </p:sp>
    </p:spTree>
    <p:extLst>
      <p:ext uri="{BB962C8B-B14F-4D97-AF65-F5344CB8AC3E}">
        <p14:creationId xmlns:p14="http://schemas.microsoft.com/office/powerpoint/2010/main" val="260869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О, приди к Христу!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О, приди к Христу!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Бедный, утруждённый,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О, приди к Христу!</a:t>
            </a:r>
          </a:p>
        </p:txBody>
      </p:sp>
    </p:spTree>
    <p:extLst>
      <p:ext uri="{BB962C8B-B14F-4D97-AF65-F5344CB8AC3E}">
        <p14:creationId xmlns:p14="http://schemas.microsoft.com/office/powerpoint/2010/main" val="33171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4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О, Слово дорогое!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О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, зов любви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святой! 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нём скрыто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неземное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блаженство и покой.</a:t>
            </a: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Всем бедным, утруждённым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На жизненном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пути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Дарует утешенье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Тот зов Христа: «Приди!»</a:t>
            </a:r>
          </a:p>
        </p:txBody>
      </p:sp>
    </p:spTree>
    <p:extLst>
      <p:ext uri="{BB962C8B-B14F-4D97-AF65-F5344CB8AC3E}">
        <p14:creationId xmlns:p14="http://schemas.microsoft.com/office/powerpoint/2010/main" val="47343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О, приди к Христу!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О, приди к Христу!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Бедный, утруждённый,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О, приди к Христу!</a:t>
            </a:r>
          </a:p>
        </p:txBody>
      </p:sp>
    </p:spTree>
    <p:extLst>
      <p:ext uri="{BB962C8B-B14F-4D97-AF65-F5344CB8AC3E}">
        <p14:creationId xmlns:p14="http://schemas.microsoft.com/office/powerpoint/2010/main" val="181544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Те сладостные звуки влекут нас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небесам,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Где мы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забудем муки 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найдём 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покой сердцам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6358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Тревогу и сомненье,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Мой друг, ты победи </a:t>
            </a:r>
          </a:p>
        </p:txBody>
      </p:sp>
    </p:spTree>
    <p:extLst>
      <p:ext uri="{BB962C8B-B14F-4D97-AF65-F5344CB8AC3E}">
        <p14:creationId xmlns:p14="http://schemas.microsoft.com/office/powerpoint/2010/main" val="63661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слушай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зов спасенья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Тот зов Христа: «Приди!»</a:t>
            </a:r>
          </a:p>
        </p:txBody>
      </p:sp>
    </p:spTree>
    <p:extLst>
      <p:ext uri="{BB962C8B-B14F-4D97-AF65-F5344CB8AC3E}">
        <p14:creationId xmlns:p14="http://schemas.microsoft.com/office/powerpoint/2010/main" val="4047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О, приди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Христу!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О, приди к Христу!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Бедный, утруждённый,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О, приди к Христу!</a:t>
            </a:r>
          </a:p>
        </p:txBody>
      </p:sp>
    </p:spTree>
    <p:extLst>
      <p:ext uri="{BB962C8B-B14F-4D97-AF65-F5344CB8AC3E}">
        <p14:creationId xmlns:p14="http://schemas.microsoft.com/office/powerpoint/2010/main" val="21455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186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8</cp:revision>
  <dcterms:created xsi:type="dcterms:W3CDTF">2012-07-25T11:14:36Z</dcterms:created>
  <dcterms:modified xsi:type="dcterms:W3CDTF">2012-08-02T13:11:37Z</dcterms:modified>
</cp:coreProperties>
</file>