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31752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О,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Слово Божие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3640961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№23</a:t>
            </a:r>
            <a:endParaRPr lang="ru-RU" dirty="0" smtClean="0">
              <a:solidFill>
                <a:srgbClr val="403C9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О,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Слово Божие,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Отраду ты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даёшь.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яркий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моём пути,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блаженству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ведёшь.</a:t>
            </a:r>
          </a:p>
        </p:txBody>
      </p:sp>
    </p:spTree>
    <p:extLst>
      <p:ext uri="{BB962C8B-B14F-4D97-AF65-F5344CB8AC3E}">
        <p14:creationId xmlns:p14="http://schemas.microsoft.com/office/powerpoint/2010/main" val="203230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Сокровище моё,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Путеводитель мой,</a:t>
            </a:r>
          </a:p>
        </p:txBody>
      </p:sp>
    </p:spTree>
    <p:extLst>
      <p:ext uri="{BB962C8B-B14F-4D97-AF65-F5344CB8AC3E}">
        <p14:creationId xmlns:p14="http://schemas.microsoft.com/office/powerpoint/2010/main" val="33780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тебе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надежду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я обрёл,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Защиту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покой.</a:t>
            </a:r>
          </a:p>
        </p:txBody>
      </p:sp>
    </p:spTree>
    <p:extLst>
      <p:ext uri="{BB962C8B-B14F-4D97-AF65-F5344CB8AC3E}">
        <p14:creationId xmlns:p14="http://schemas.microsoft.com/office/powerpoint/2010/main" val="30154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Святая благодать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Теперь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всегда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 мной;</a:t>
            </a:r>
          </a:p>
        </p:txBody>
      </p:sp>
    </p:spTree>
    <p:extLst>
      <p:ext uri="{BB962C8B-B14F-4D97-AF65-F5344CB8AC3E}">
        <p14:creationId xmlns:p14="http://schemas.microsoft.com/office/powerpoint/2010/main" val="18595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я у ног Христа избрать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Могу удел благой.</a:t>
            </a:r>
          </a:p>
        </p:txBody>
      </p:sp>
    </p:spTree>
    <p:extLst>
      <p:ext uri="{BB962C8B-B14F-4D97-AF65-F5344CB8AC3E}">
        <p14:creationId xmlns:p14="http://schemas.microsoft.com/office/powerpoint/2010/main" val="16570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освещаешь путь,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свет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стезе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моей; </a:t>
            </a:r>
          </a:p>
        </p:txBody>
      </p:sp>
    </p:spTree>
    <p:extLst>
      <p:ext uri="{BB962C8B-B14F-4D97-AF65-F5344CB8AC3E}">
        <p14:creationId xmlns:p14="http://schemas.microsoft.com/office/powerpoint/2010/main" val="40241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Наставником моим пребудь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все дни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жизни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сей.</a:t>
            </a:r>
          </a:p>
        </p:txBody>
      </p:sp>
    </p:spTree>
    <p:extLst>
      <p:ext uri="{BB962C8B-B14F-4D97-AF65-F5344CB8AC3E}">
        <p14:creationId xmlns:p14="http://schemas.microsoft.com/office/powerpoint/2010/main" val="22875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83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6</cp:revision>
  <dcterms:created xsi:type="dcterms:W3CDTF">2012-07-25T11:14:36Z</dcterms:created>
  <dcterms:modified xsi:type="dcterms:W3CDTF">2012-08-02T12:46:32Z</dcterms:modified>
</cp:coreProperties>
</file>