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64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0028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Люблю я весть благую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83429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№22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Люблю 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благую,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Душа моя поёт,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верю: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Сам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пути меня ведёт</a:t>
            </a:r>
          </a:p>
        </p:txBody>
      </p:sp>
    </p:spTree>
    <p:extLst>
      <p:ext uri="{BB962C8B-B14F-4D97-AF65-F5344CB8AC3E}">
        <p14:creationId xmlns:p14="http://schemas.microsoft.com/office/powerpoint/2010/main" val="18070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скоро Он во славе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звуках неземных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Введёт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Свою обитель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Искупленных святых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0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Люблю 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благую,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 миру </a:t>
            </a:r>
            <a:endParaRPr lang="en-US" sz="60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послал, </a:t>
            </a:r>
          </a:p>
        </p:txBody>
      </p:sp>
    </p:spTree>
    <p:extLst>
      <p:ext uri="{BB962C8B-B14F-4D97-AF65-F5344CB8AC3E}">
        <p14:creationId xmlns:p14="http://schemas.microsoft.com/office/powerpoint/2010/main" val="34723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Как наш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Господь-Спаситель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Нас, грешных, оправдал.</a:t>
            </a:r>
          </a:p>
        </p:txBody>
      </p:sp>
    </p:spTree>
    <p:extLst>
      <p:ext uri="{BB962C8B-B14F-4D97-AF65-F5344CB8AC3E}">
        <p14:creationId xmlns:p14="http://schemas.microsoft.com/office/powerpoint/2010/main" val="12605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Люблю я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весть благую,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Слова и звуки те,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Что миру повествуют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 Господе Христе.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Люблю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Господне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Слово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Передавать другим,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Оно всему основа,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мир наш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создан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Им.</a:t>
            </a:r>
          </a:p>
        </p:txBody>
      </p:sp>
    </p:spTree>
    <p:extLst>
      <p:ext uri="{BB962C8B-B14F-4D97-AF65-F5344CB8AC3E}">
        <p14:creationId xmlns:p14="http://schemas.microsoft.com/office/powerpoint/2010/main" val="27711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Люблю 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благую,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 миру </a:t>
            </a:r>
            <a:endParaRPr lang="en-US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послал, </a:t>
            </a:r>
          </a:p>
        </p:txBody>
      </p:sp>
    </p:spTree>
    <p:extLst>
      <p:ext uri="{BB962C8B-B14F-4D97-AF65-F5344CB8AC3E}">
        <p14:creationId xmlns:p14="http://schemas.microsoft.com/office/powerpoint/2010/main" val="14507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Как наш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Господь-Спаситель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Нас, грешных, оправдал.</a:t>
            </a:r>
          </a:p>
        </p:txBody>
      </p:sp>
    </p:spTree>
    <p:extLst>
      <p:ext uri="{BB962C8B-B14F-4D97-AF65-F5344CB8AC3E}">
        <p14:creationId xmlns:p14="http://schemas.microsoft.com/office/powerpoint/2010/main" val="26173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Люблю 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благую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Из Библии читать,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Мне душу оживляет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Господня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Люблю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делиться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вестью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 Божьей доброте,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Как Он дарует людям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Спасенье во Христе.</a:t>
            </a:r>
          </a:p>
        </p:txBody>
      </p:sp>
    </p:spTree>
    <p:extLst>
      <p:ext uri="{BB962C8B-B14F-4D97-AF65-F5344CB8AC3E}">
        <p14:creationId xmlns:p14="http://schemas.microsoft.com/office/powerpoint/2010/main" val="22612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Люблю 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благую,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 миру </a:t>
            </a:r>
            <a:endParaRPr lang="en-US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послал, </a:t>
            </a:r>
          </a:p>
        </p:txBody>
      </p:sp>
    </p:spTree>
    <p:extLst>
      <p:ext uri="{BB962C8B-B14F-4D97-AF65-F5344CB8AC3E}">
        <p14:creationId xmlns:p14="http://schemas.microsoft.com/office/powerpoint/2010/main" val="36527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Как наш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Господь-Спаситель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Нас, грешных, оправдал.</a:t>
            </a:r>
          </a:p>
        </p:txBody>
      </p:sp>
    </p:spTree>
    <p:extLst>
      <p:ext uri="{BB962C8B-B14F-4D97-AF65-F5344CB8AC3E}">
        <p14:creationId xmlns:p14="http://schemas.microsoft.com/office/powerpoint/2010/main" val="27997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160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9</cp:revision>
  <dcterms:created xsi:type="dcterms:W3CDTF">2012-07-25T11:14:36Z</dcterms:created>
  <dcterms:modified xsi:type="dcterms:W3CDTF">2012-08-02T13:03:10Z</dcterms:modified>
</cp:coreProperties>
</file>