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4" r:id="rId6"/>
    <p:sldId id="265" r:id="rId7"/>
    <p:sldId id="266" r:id="rId8"/>
    <p:sldId id="268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C96"/>
    <a:srgbClr val="543D87"/>
    <a:srgbClr val="412F67"/>
    <a:srgbClr val="426CF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/>
    <p:restoredTop sz="94728"/>
  </p:normalViewPr>
  <p:slideViewPr>
    <p:cSldViewPr snapToGrid="0">
      <p:cViewPr>
        <p:scale>
          <a:sx n="71" d="100"/>
          <a:sy n="71" d="100"/>
        </p:scale>
        <p:origin x="-2784" y="-9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9651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2514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5393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9031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9504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880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054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3707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3685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3498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7176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769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31752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Бог есть любовь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83868" y="3640961"/>
            <a:ext cx="2376264" cy="55375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403C96"/>
                </a:solidFill>
                <a:latin typeface="Myriad Pro" pitchFamily="34" charset="0"/>
              </a:rPr>
              <a:t>Гимны надежды №19</a:t>
            </a:r>
          </a:p>
        </p:txBody>
      </p:sp>
    </p:spTree>
    <p:extLst>
      <p:ext uri="{BB962C8B-B14F-4D97-AF65-F5344CB8AC3E}">
        <p14:creationId xmlns:p14="http://schemas.microsoft.com/office/powerpoint/2010/main" xmlns="" val="124492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7780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Бог есть любовь, 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лишь тот,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 кто Бога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знает,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чьём сердце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дух Христов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огнём горит,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174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Ко всем любовь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тот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искренно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питает, 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И всех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своей </a:t>
            </a:r>
          </a:p>
          <a:p>
            <a:pPr algn="ctr"/>
            <a:r>
              <a:rPr lang="ru-RU" sz="6000" dirty="0" err="1" smtClean="0">
                <a:solidFill>
                  <a:schemeClr val="bg1"/>
                </a:solidFill>
                <a:latin typeface="Myriad Pro Light" pitchFamily="34" charset="0"/>
              </a:rPr>
              <a:t>любовию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дарит.</a:t>
            </a:r>
          </a:p>
        </p:txBody>
      </p:sp>
    </p:spTree>
    <p:extLst>
      <p:ext uri="{BB962C8B-B14F-4D97-AF65-F5344CB8AC3E}">
        <p14:creationId xmlns:p14="http://schemas.microsoft.com/office/powerpoint/2010/main" xmlns="" val="3679988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Бог есть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любовь,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сия любовь не судит,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Любовь готова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всё простить, </a:t>
            </a:r>
            <a:endParaRPr lang="en-US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покрыть 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9935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И тот, кто Бога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всей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душою любит,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Тот также будет ближних всех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любить.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78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Бог есть любовь, любовь всегда готова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Своим теплом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весь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мир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согреть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обнять. 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199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И изнемогшим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здесь 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в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борьбе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суровой 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Надежды луч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и счастье 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всем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послать.</a:t>
            </a:r>
          </a:p>
        </p:txBody>
      </p:sp>
    </p:spTree>
    <p:extLst>
      <p:ext uri="{BB962C8B-B14F-4D97-AF65-F5344CB8AC3E}">
        <p14:creationId xmlns:p14="http://schemas.microsoft.com/office/powerpoint/2010/main" xmlns="" val="247900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Бог есть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любовь, 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и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, искренно желая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Детьми живого Бога здесь пребыть, </a:t>
            </a:r>
          </a:p>
        </p:txBody>
      </p:sp>
    </p:spTree>
    <p:extLst>
      <p:ext uri="{BB962C8B-B14F-4D97-AF65-F5344CB8AC3E}">
        <p14:creationId xmlns:p14="http://schemas.microsoft.com/office/powerpoint/2010/main" xmlns="" val="3963833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Стремимся мы,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обиды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забывая,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Христу подобно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всех людей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любить.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7404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3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130</Words>
  <Application>Microsoft Macintosh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Крутько</cp:lastModifiedBy>
  <cp:revision>15</cp:revision>
  <dcterms:created xsi:type="dcterms:W3CDTF">2012-07-25T11:14:36Z</dcterms:created>
  <dcterms:modified xsi:type="dcterms:W3CDTF">2019-11-27T07:57:24Z</dcterms:modified>
</cp:coreProperties>
</file>