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3C96"/>
    <a:srgbClr val="543D87"/>
    <a:srgbClr val="412F67"/>
    <a:srgbClr val="426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>
      <p:cViewPr>
        <p:scale>
          <a:sx n="99" d="100"/>
          <a:sy n="99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78B5A-E333-4BF8-8031-CA17479BCEB2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D7A75-79BC-4B5F-9296-0A1D49254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811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D7A75-79BC-4B5F-9296-0A1D492545D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0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11.05.18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2087802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Пою Творцу я песнь хвалы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83868" y="4275786"/>
            <a:ext cx="2376264" cy="63401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403C96"/>
                </a:solidFill>
                <a:latin typeface="Myriad Pro" pitchFamily="34" charset="0"/>
              </a:rPr>
              <a:t>Гимны надежды №13</a:t>
            </a:r>
          </a:p>
        </p:txBody>
      </p:sp>
    </p:spTree>
    <p:extLst>
      <p:ext uri="{BB962C8B-B14F-4D97-AF65-F5344CB8AC3E}">
        <p14:creationId xmlns:p14="http://schemas.microsoft.com/office/powerpoint/2010/main" val="124492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Я </a:t>
            </a:r>
            <a:r>
              <a:rPr lang="ru-RU" sz="7200">
                <a:solidFill>
                  <a:schemeClr val="bg1"/>
                </a:solidFill>
                <a:latin typeface="Myriad Pro Light" pitchFamily="34" charset="0"/>
              </a:rPr>
              <a:t>славлю </a:t>
            </a:r>
            <a:endParaRPr lang="ru-RU" sz="720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smtClean="0">
                <a:solidFill>
                  <a:schemeClr val="bg1"/>
                </a:solidFill>
                <a:latin typeface="Myriad Pro Light" pitchFamily="34" charset="0"/>
              </a:rPr>
              <a:t>мудрость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Бога сил,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Кто чудно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мир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создал, </a:t>
            </a:r>
          </a:p>
        </p:txBody>
      </p:sp>
    </p:spTree>
    <p:extLst>
      <p:ext uri="{BB962C8B-B14F-4D97-AF65-F5344CB8AC3E}">
        <p14:creationId xmlns:p14="http://schemas.microsoft.com/office/powerpoint/2010/main" val="332183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Вселенную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всю утвердил,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всем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Закон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Свой дал. </a:t>
            </a:r>
          </a:p>
        </p:txBody>
      </p:sp>
    </p:spTree>
    <p:extLst>
      <p:ext uri="{BB962C8B-B14F-4D97-AF65-F5344CB8AC3E}">
        <p14:creationId xmlns:p14="http://schemas.microsoft.com/office/powerpoint/2010/main" val="266462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Творец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ремудрый 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Благой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Явил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нам 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мощь Свою,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95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я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за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жизни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дар святой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Ему хвалу пою!</a:t>
            </a:r>
          </a:p>
        </p:txBody>
      </p:sp>
    </p:spTree>
    <p:extLst>
      <p:ext uri="{BB962C8B-B14F-4D97-AF65-F5344CB8AC3E}">
        <p14:creationId xmlns:p14="http://schemas.microsoft.com/office/powerpoint/2010/main" val="270901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43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Пою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Творцу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я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песнь хвалы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мудрость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всех чудес,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приношу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Ему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дары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-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Честь, славу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небес.</a:t>
            </a:r>
          </a:p>
        </p:txBody>
      </p:sp>
    </p:spTree>
    <p:extLst>
      <p:ext uri="{BB962C8B-B14F-4D97-AF65-F5344CB8AC3E}">
        <p14:creationId xmlns:p14="http://schemas.microsoft.com/office/powerpoint/2010/main" val="252670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Он слово силы лишь сказал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-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тьму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рассеял свет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60221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к жизни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целый мир восстал,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мрака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больше нет.</a:t>
            </a:r>
          </a:p>
        </p:txBody>
      </p:sp>
    </p:spTree>
    <p:extLst>
      <p:ext uri="{BB962C8B-B14F-4D97-AF65-F5344CB8AC3E}">
        <p14:creationId xmlns:p14="http://schemas.microsoft.com/office/powerpoint/2010/main" val="188053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Небесный свод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Он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распростёр 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Над множеством миров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9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цепь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высоких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снежных гор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Поднял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до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облаков,</a:t>
            </a:r>
          </a:p>
        </p:txBody>
      </p:sp>
    </p:spTree>
    <p:extLst>
      <p:ext uri="{BB962C8B-B14F-4D97-AF65-F5344CB8AC3E}">
        <p14:creationId xmlns:p14="http://schemas.microsoft.com/office/powerpoint/2010/main" val="1383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солнцу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лить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свой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яркий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свет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Для жизни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всей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земли</a:t>
            </a:r>
          </a:p>
        </p:txBody>
      </p:sp>
    </p:spTree>
    <p:extLst>
      <p:ext uri="{BB962C8B-B14F-4D97-AF65-F5344CB8AC3E}">
        <p14:creationId xmlns:p14="http://schemas.microsoft.com/office/powerpoint/2010/main" val="272125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Он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повелел: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О человек,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Природе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ты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внемли!</a:t>
            </a:r>
          </a:p>
        </p:txBody>
      </p:sp>
    </p:spTree>
    <p:extLst>
      <p:ext uri="{BB962C8B-B14F-4D97-AF65-F5344CB8AC3E}">
        <p14:creationId xmlns:p14="http://schemas.microsoft.com/office/powerpoint/2010/main" val="24692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132</Words>
  <Application>Microsoft Macintosh PowerPoint</Application>
  <PresentationFormat>Экран (4:3)</PresentationFormat>
  <Paragraphs>46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Myriad Pro</vt:lpstr>
      <vt:lpstr>Myriad Pro Light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10</cp:revision>
  <dcterms:created xsi:type="dcterms:W3CDTF">2012-07-25T11:14:36Z</dcterms:created>
  <dcterms:modified xsi:type="dcterms:W3CDTF">2018-05-11T16:39:24Z</dcterms:modified>
</cp:coreProperties>
</file>