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C96"/>
    <a:srgbClr val="543D87"/>
    <a:srgbClr val="412F67"/>
    <a:srgbClr val="426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20" d="100"/>
          <a:sy n="120" d="100"/>
        </p:scale>
        <p:origin x="86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31752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Прославьте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Царя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49972" y="3530798"/>
            <a:ext cx="2444055" cy="6265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403C96"/>
                </a:solidFill>
                <a:latin typeface="Myriad Pro" pitchFamily="34" charset="0"/>
              </a:rPr>
              <a:t>Гимны надежды № 10</a:t>
            </a:r>
          </a:p>
        </p:txBody>
      </p:sp>
    </p:spTree>
    <p:extLst>
      <p:ext uri="{BB962C8B-B14F-4D97-AF65-F5344CB8AC3E}">
        <p14:creationId xmlns:p14="http://schemas.microsoft.com/office/powerpoint/2010/main" val="124492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Прославьте Царя и пойте Ему, 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От чистых сердец воздайте хвалу.</a:t>
            </a:r>
            <a:endParaRPr lang="ru-RU" sz="65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17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Покров и </a:t>
            </a:r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защита - </a:t>
            </a:r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Предвечный </a:t>
            </a:r>
            <a:endParaRPr lang="ru-RU" sz="65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наш </a:t>
            </a:r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Бог, </a:t>
            </a:r>
          </a:p>
          <a:p>
            <a:pPr algn="ctr"/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Ему изливайте любовь и восторг!</a:t>
            </a:r>
          </a:p>
        </p:txBody>
      </p:sp>
    </p:spTree>
    <p:extLst>
      <p:ext uri="{BB962C8B-B14F-4D97-AF65-F5344CB8AC3E}">
        <p14:creationId xmlns:p14="http://schemas.microsoft.com/office/powerpoint/2010/main" val="151982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Щедроты Твои </a:t>
            </a:r>
            <a:endParaRPr lang="ru-RU" sz="65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нет </a:t>
            </a:r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слов описать, </a:t>
            </a:r>
          </a:p>
          <a:p>
            <a:pPr algn="ctr"/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Нисходит росой Твоя благодать</a:t>
            </a:r>
          </a:p>
        </p:txBody>
      </p:sp>
    </p:spTree>
    <p:extLst>
      <p:ext uri="{BB962C8B-B14F-4D97-AF65-F5344CB8AC3E}">
        <p14:creationId xmlns:p14="http://schemas.microsoft.com/office/powerpoint/2010/main" val="229625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Она среди мрака 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сияет, как свет.</a:t>
            </a:r>
          </a:p>
          <a:p>
            <a:pPr algn="ctr"/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Ты, Бог неизменный, хранишь Свой завет.</a:t>
            </a:r>
            <a:endParaRPr lang="ru-RU" sz="65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53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Воспрянем душой </a:t>
            </a:r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- </a:t>
            </a:r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пусть тают года, </a:t>
            </a:r>
          </a:p>
          <a:p>
            <a:pPr algn="ctr"/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Бог верен и твёрд, Он с нами всегда. </a:t>
            </a:r>
          </a:p>
        </p:txBody>
      </p:sp>
    </p:spTree>
    <p:extLst>
      <p:ext uri="{BB962C8B-B14F-4D97-AF65-F5344CB8AC3E}">
        <p14:creationId xmlns:p14="http://schemas.microsoft.com/office/powerpoint/2010/main" val="427260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Создатель, Защитник, </a:t>
            </a:r>
            <a:endParaRPr lang="ru-RU" sz="65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500" dirty="0" smtClean="0">
                <a:solidFill>
                  <a:schemeClr val="bg1"/>
                </a:solidFill>
                <a:latin typeface="Myriad Pro Light" pitchFamily="34" charset="0"/>
              </a:rPr>
              <a:t>наш </a:t>
            </a:r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Бог и Творец, </a:t>
            </a:r>
          </a:p>
          <a:p>
            <a:pPr algn="ctr"/>
            <a:r>
              <a:rPr lang="ru-RU" sz="6500" dirty="0">
                <a:solidFill>
                  <a:schemeClr val="bg1"/>
                </a:solidFill>
                <a:latin typeface="Myriad Pro Light" pitchFamily="34" charset="0"/>
              </a:rPr>
              <a:t>Он наш Искупитель и нежный Отец.</a:t>
            </a:r>
          </a:p>
        </p:txBody>
      </p:sp>
    </p:spTree>
    <p:extLst>
      <p:ext uri="{BB962C8B-B14F-4D97-AF65-F5344CB8AC3E}">
        <p14:creationId xmlns:p14="http://schemas.microsoft.com/office/powerpoint/2010/main" val="84035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5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0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92</Words>
  <Application>Microsoft Macintosh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Myriad Pro Light</vt:lpstr>
      <vt:lpstr>Arial</vt:lpstr>
      <vt:lpstr>Calibri</vt:lpstr>
      <vt:lpstr>Myriad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9</cp:revision>
  <dcterms:created xsi:type="dcterms:W3CDTF">2012-07-25T11:14:36Z</dcterms:created>
  <dcterms:modified xsi:type="dcterms:W3CDTF">2018-04-19T00:26:20Z</dcterms:modified>
</cp:coreProperties>
</file>