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79245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Тебя, Господь,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славим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0500" y="461184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 9</a:t>
            </a:r>
          </a:p>
        </p:txBody>
      </p:sp>
    </p:spTree>
    <p:extLst>
      <p:ext uri="{BB962C8B-B14F-4D97-AF65-F5344CB8AC3E}">
        <p14:creationId xmlns:p14="http://schemas.microsoft.com/office/powerpoint/2010/main" val="29279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Благослови нас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жизненной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борьбе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Смиренно, искренно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служить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Тебе.</a:t>
            </a:r>
          </a:p>
        </p:txBody>
      </p:sp>
    </p:spTree>
    <p:extLst>
      <p:ext uri="{BB962C8B-B14F-4D97-AF65-F5344CB8AC3E}">
        <p14:creationId xmlns:p14="http://schemas.microsoft.com/office/powerpoint/2010/main" val="11694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Тебя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Господь,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 славим,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 хвалу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сердца воздаём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псалмах Тебя, Господь,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славим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славословия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поём.</a:t>
            </a:r>
          </a:p>
        </p:txBody>
      </p:sp>
    </p:spTree>
    <p:extLst>
      <p:ext uri="{BB962C8B-B14F-4D97-AF65-F5344CB8AC3E}">
        <p14:creationId xmlns:p14="http://schemas.microsoft.com/office/powerpoint/2010/main" val="23898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О, Отче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!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народ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благослови, 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славу наших уст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прими.</a:t>
            </a:r>
          </a:p>
        </p:txBody>
      </p:sp>
    </p:spTree>
    <p:extLst>
      <p:ext uri="{BB962C8B-B14F-4D97-AF65-F5344CB8AC3E}">
        <p14:creationId xmlns:p14="http://schemas.microsoft.com/office/powerpoint/2010/main" val="18536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Влеки нас к Сыну, Боже Вечный,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привлечёт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 Тебе, </a:t>
            </a:r>
          </a:p>
        </p:txBody>
      </p:sp>
    </p:spTree>
    <p:extLst>
      <p:ext uri="{BB962C8B-B14F-4D97-AF65-F5344CB8AC3E}">
        <p14:creationId xmlns:p14="http://schemas.microsoft.com/office/powerpoint/2010/main" val="23997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Дух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Святой,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Твой дар небесный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Пусть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верою вселится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сердце мне. </a:t>
            </a:r>
          </a:p>
        </p:txBody>
      </p:sp>
    </p:spTree>
    <p:extLst>
      <p:ext uri="{BB962C8B-B14F-4D97-AF65-F5344CB8AC3E}">
        <p14:creationId xmlns:p14="http://schemas.microsoft.com/office/powerpoint/2010/main" val="21071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благодатный мир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небес пошли,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Прими хвалу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концов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земли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8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Приняв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Твоё благословенье,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Поём мы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избытка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чувств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своих, </a:t>
            </a:r>
          </a:p>
        </p:txBody>
      </p:sp>
    </p:spTree>
    <p:extLst>
      <p:ext uri="{BB962C8B-B14F-4D97-AF65-F5344CB8AC3E}">
        <p14:creationId xmlns:p14="http://schemas.microsoft.com/office/powerpoint/2010/main" val="1622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Прими от нас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благодаренье,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нас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храни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Твоих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руках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святых.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137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2012-07-31T16:45:56Z</dcterms:modified>
</cp:coreProperties>
</file>