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8321E-878C-493E-A076-DA7495241382}" type="datetimeFigureOut">
              <a:rPr lang="ru-RU" smtClean="0"/>
              <a:t>26.05.2016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16928-C2C9-4B88-A3BF-5516E4181DA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61646-5866-4CA5-8381-4000A88093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E61646-5866-4CA5-8381-4000A880933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1763688" y="548680"/>
            <a:ext cx="54726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square">
            <a:spAutoFit/>
          </a:bodyPr>
          <a:lstStyle/>
          <a:p>
            <a:r>
              <a:rPr lang="ru-RU" sz="8000" b="1" dirty="0">
                <a:solidFill>
                  <a:srgbClr val="FFFF00"/>
                </a:solidFill>
                <a:latin typeface="Times New Roman" pitchFamily="18" charset="0"/>
              </a:rPr>
              <a:t>Псалом 90</a:t>
            </a:r>
            <a:endParaRPr lang="en-US" sz="80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2916238" y="114300"/>
            <a:ext cx="3775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FF00"/>
                </a:solidFill>
                <a:latin typeface="Times New Roman" pitchFamily="18" charset="0"/>
              </a:rPr>
              <a:t>Псалом 90</a:t>
            </a:r>
            <a:endParaRPr lang="en-US" sz="6000" b="1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250825" y="1557338"/>
            <a:ext cx="7777163" cy="4111625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Times New Roman" pitchFamily="18" charset="0"/>
              </a:rPr>
              <a:t> 1. Живущий под кровом Всевышнего под сенью Всемогущего покоится, 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itchFamily="18" charset="0"/>
              </a:rPr>
              <a:t>2. Говорит Господу: «Прибежище и защита моя, Бог мой, на которого я уповаю!»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250825" y="1125538"/>
            <a:ext cx="7921625" cy="4111625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FFFF00"/>
                </a:solidFill>
                <a:latin typeface="Times New Roman" pitchFamily="18" charset="0"/>
              </a:rPr>
              <a:t>3. Он избавит тебя от сети ловца, от гибельной язвы,</a:t>
            </a:r>
          </a:p>
          <a:p>
            <a:r>
              <a:rPr lang="ru-RU" sz="4400" dirty="0">
                <a:solidFill>
                  <a:srgbClr val="FFFF00"/>
                </a:solidFill>
                <a:latin typeface="Times New Roman" pitchFamily="18" charset="0"/>
              </a:rPr>
              <a:t>4. Перьями Своими осенит тебя, и под крыльями Его будешь безопасен; щит и ограждение – истина 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250825" y="333375"/>
            <a:ext cx="8281988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5. Не убоишься ужасов в ночи, стрелы, летящей днем,</a:t>
            </a:r>
          </a:p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6. Язвы, ходящей во мраке, заразы, опустошающей в полдень.</a:t>
            </a:r>
          </a:p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7. Падут подле тебя тысяча и десять тысяч одесную тебя; но к тебе не приблизится:</a:t>
            </a:r>
          </a:p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8. Только смотреть будешь очами твоими и видеть возмездие нечестивым.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468313" y="260350"/>
            <a:ext cx="82804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9. Ибо ты сказал: «Господь - упование мое»; Всевышнего избрал ты прибежищем твоим;</a:t>
            </a:r>
          </a:p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10. Не приключится тебе зло и язва не приблизится к жилищу твоему;</a:t>
            </a:r>
            <a:endParaRPr lang="en-US" sz="4000">
              <a:solidFill>
                <a:srgbClr val="FFFF00"/>
              </a:solidFill>
              <a:latin typeface="Times New Roman" pitchFamily="18" charset="0"/>
            </a:endParaRPr>
          </a:p>
          <a:p>
            <a:r>
              <a:rPr lang="en-US" sz="4000">
                <a:solidFill>
                  <a:srgbClr val="FFFF00"/>
                </a:solidFill>
                <a:latin typeface="Times New Roman" pitchFamily="18" charset="0"/>
              </a:rPr>
              <a:t>11</a:t>
            </a:r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. Ибо Ангелам Своим заповедает о тебе – охранять тебя на всех путях твоих:</a:t>
            </a:r>
          </a:p>
          <a:p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12. На руках понесут тебя, да не преткнешься о камень ногою твоею;</a:t>
            </a:r>
            <a:endParaRPr lang="en-US" sz="400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250825" y="319088"/>
            <a:ext cx="8281988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13. На аспида и василиска наступишь; попирать будешь льва и дракона.</a:t>
            </a:r>
          </a:p>
          <a:p>
            <a:pPr>
              <a:lnSpc>
                <a:spcPct val="90000"/>
              </a:lnSpc>
            </a:pPr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14. «За то, что он возлюбил Меня, избавлю его; защищу его, потому что он познал имя Мое.</a:t>
            </a:r>
          </a:p>
          <a:p>
            <a:pPr>
              <a:lnSpc>
                <a:spcPct val="90000"/>
              </a:lnSpc>
            </a:pPr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15. Воззовет ко Мне, и услышу его; с ним Я в скорби; избавлю его, и прославлю его,</a:t>
            </a:r>
          </a:p>
          <a:p>
            <a:pPr>
              <a:lnSpc>
                <a:spcPct val="90000"/>
              </a:lnSpc>
            </a:pPr>
            <a:r>
              <a:rPr lang="ru-RU" sz="4000">
                <a:solidFill>
                  <a:srgbClr val="FFFF00"/>
                </a:solidFill>
                <a:latin typeface="Times New Roman" pitchFamily="18" charset="0"/>
              </a:rPr>
              <a:t>16. Долготою дней насыщу его, и явлю ему спасение Мое»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265</Words>
  <Application>Microsoft Office PowerPoint</Application>
  <PresentationFormat>Экран (4:3)</PresentationFormat>
  <Paragraphs>20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</cp:revision>
  <dcterms:created xsi:type="dcterms:W3CDTF">2016-05-26T07:53:14Z</dcterms:created>
  <dcterms:modified xsi:type="dcterms:W3CDTF">2016-05-26T07:54:59Z</dcterms:modified>
</cp:coreProperties>
</file>