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60" r:id="rId5"/>
    <p:sldId id="261" r:id="rId6"/>
    <p:sldId id="266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EB500"/>
    <a:srgbClr val="F2B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Мои документы\Мои рисунки\Мои рисунки\рамки\7bb6bbc23c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5" name="Прямоугольник 4"/>
          <p:cNvSpPr/>
          <p:nvPr/>
        </p:nvSpPr>
        <p:spPr>
          <a:xfrm>
            <a:off x="1285852" y="1571612"/>
            <a:ext cx="550072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Молитва – это не инициатива человека обратиться к Богу,</a:t>
            </a:r>
          </a:p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ответ на просьбу Иисуса войти в нашу жизнь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6143644"/>
            <a:ext cx="3324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Книга «Наедине с Иисусом»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Мои документы\Мои рисунки\Мои рисунки\рамки\0_24579_cce20ce0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2542" cy="6858000"/>
          </a:xfrm>
          <a:prstGeom prst="rect">
            <a:avLst/>
          </a:prstGeom>
          <a:gradFill>
            <a:gsLst>
              <a:gs pos="0">
                <a:srgbClr val="5E9EFF">
                  <a:alpha val="54000"/>
                </a:srgbClr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</p:pic>
      <p:sp>
        <p:nvSpPr>
          <p:cNvPr id="6" name="Прямоугольник 5"/>
          <p:cNvSpPr/>
          <p:nvPr/>
        </p:nvSpPr>
        <p:spPr>
          <a:xfrm>
            <a:off x="1214414" y="928670"/>
            <a:ext cx="6769481" cy="44627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>
                  <a:solidFill>
                    <a:schemeClr val="accent1"/>
                  </a:solidFill>
                </a:ln>
                <a:solidFill>
                  <a:srgbClr val="EEB5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«Истинная молитва</a:t>
            </a:r>
          </a:p>
          <a:p>
            <a:pPr algn="ctr"/>
            <a:r>
              <a:rPr lang="ru-RU" sz="6000" b="1" dirty="0" smtClean="0">
                <a:ln w="11430">
                  <a:solidFill>
                    <a:schemeClr val="accent1"/>
                  </a:solidFill>
                </a:ln>
                <a:solidFill>
                  <a:srgbClr val="EEB5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лишь </a:t>
            </a:r>
          </a:p>
          <a:p>
            <a:pPr algn="ctr"/>
            <a:r>
              <a:rPr lang="ru-RU" sz="6000" b="1" dirty="0" smtClean="0">
                <a:ln w="11430">
                  <a:solidFill>
                    <a:schemeClr val="accent1"/>
                  </a:solidFill>
                </a:ln>
                <a:solidFill>
                  <a:srgbClr val="EEB5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другое имя любви </a:t>
            </a:r>
          </a:p>
          <a:p>
            <a:pPr algn="ctr"/>
            <a:r>
              <a:rPr lang="ru-RU" sz="6000" b="1" dirty="0" smtClean="0">
                <a:ln w="11430">
                  <a:solidFill>
                    <a:schemeClr val="accent1"/>
                  </a:solidFill>
                </a:ln>
                <a:solidFill>
                  <a:srgbClr val="EEB5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Богу»</a:t>
            </a:r>
          </a:p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Мои документы\Мои рисунки\цветы обои для стола\76ce738435cab7fd27882ef14e3439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18" y="785794"/>
            <a:ext cx="892978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Молитва позволяет нам коснуться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Божественной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мудрости.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М.Финли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Мои документы\Мои рисунки\цветы обои для стола\28a1f45b0bc52ae28f03aaf0f241f56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5948" y="1928802"/>
            <a:ext cx="7428052" cy="57554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Молитва и вера сделают то,</a:t>
            </a:r>
          </a:p>
          <a:p>
            <a:pPr algn="ctr"/>
            <a:r>
              <a:rPr lang="ru-RU" sz="4400" b="1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что никакая другая сила на земле совершить не  может.</a:t>
            </a:r>
          </a:p>
          <a:p>
            <a:pPr algn="ctr"/>
            <a:endParaRPr lang="ru-RU" sz="4400" b="1" spc="50" dirty="0" smtClean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5400" b="1" spc="50" dirty="0" smtClean="0">
              <a:ln w="12700" cmpd="sng">
                <a:solidFill>
                  <a:schemeClr val="tx1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ru-RU" sz="28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Е.Уайт</a:t>
            </a:r>
          </a:p>
          <a:p>
            <a:pPr algn="ctr"/>
            <a:r>
              <a:rPr lang="ru-RU" sz="2800" b="1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«Моя жизнь сегодня»</a:t>
            </a:r>
          </a:p>
          <a:p>
            <a:pPr algn="ctr"/>
            <a:r>
              <a:rPr lang="ru-RU" sz="2800" b="1" cap="none" spc="50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стр.15</a:t>
            </a:r>
          </a:p>
          <a:p>
            <a:pPr algn="ctr"/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Мои документы\Мои рисунки\цветы обои для стола\18b2b16fe0f95f293af326f9bdeb95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0"/>
            <a:ext cx="4929222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000" b="1" dirty="0" smtClean="0"/>
              <a:t>"Сила молитвы ничем не может быть превзойдена. </a:t>
            </a:r>
            <a:r>
              <a:rPr lang="ru-RU" sz="4000" b="1" dirty="0" smtClean="0">
                <a:solidFill>
                  <a:srgbClr val="C00000"/>
                </a:solidFill>
              </a:rPr>
              <a:t>Если же человек ничего не может, но может молиться, значит, он может все</a:t>
            </a:r>
            <a:r>
              <a:rPr lang="ru-RU" sz="4000" b="1" dirty="0" smtClean="0"/>
              <a:t>". </a:t>
            </a:r>
            <a:endParaRPr lang="ru-RU" sz="3200" b="1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2400" b="1" dirty="0" smtClean="0"/>
              <a:t>Чарльз </a:t>
            </a:r>
            <a:r>
              <a:rPr lang="ru-RU" sz="2400" b="1" dirty="0" err="1" smtClean="0"/>
              <a:t>Сперджен</a:t>
            </a:r>
            <a:r>
              <a:rPr lang="ru-RU" sz="2400" b="1" dirty="0" smtClean="0"/>
              <a:t> </a:t>
            </a:r>
          </a:p>
          <a:p>
            <a:r>
              <a:rPr lang="ru-RU" sz="2400" b="1" dirty="0" smtClean="0"/>
              <a:t>"Нелегкий путь", с.114.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Мои документы\Мои рисунки\шаблоны\e02e57d09b1dbf3e1430f63d1bddb5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457200"/>
            <a:ext cx="9753600" cy="7315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642918"/>
            <a:ext cx="8286776" cy="48013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"Молитве подвластно все, что может сделать Бог".</a:t>
            </a:r>
          </a:p>
          <a:p>
            <a:pPr algn="ctr"/>
            <a:r>
              <a:rPr lang="ru-RU" sz="5400" dirty="0" smtClean="0"/>
              <a:t> 				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				</a:t>
            </a:r>
            <a:r>
              <a:rPr lang="ru-RU" sz="4400" b="1" dirty="0" smtClean="0">
                <a:solidFill>
                  <a:srgbClr val="C00000"/>
                </a:solidFill>
              </a:rPr>
              <a:t>Е.М. </a:t>
            </a:r>
            <a:r>
              <a:rPr lang="ru-RU" sz="4400" b="1" dirty="0" err="1" smtClean="0">
                <a:solidFill>
                  <a:srgbClr val="C00000"/>
                </a:solidFill>
              </a:rPr>
              <a:t>Баундс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endParaRPr lang="ru-RU" sz="5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360062" y="17859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Мои документы\Мои рисунки\цветы обои для стола\5e76c6afb8ef6a0d7e6ce151162e39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357222" y="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147473" y="214290"/>
            <a:ext cx="4996527" cy="58785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«Молитва - это сила,   время  молитвы   —   это время обретения этой силы». </a:t>
            </a:r>
          </a:p>
          <a:p>
            <a:endParaRPr lang="ru-RU" sz="4400" dirty="0" smtClean="0">
              <a:solidFill>
                <a:srgbClr val="C00000"/>
              </a:solidFill>
            </a:endParaRPr>
          </a:p>
          <a:p>
            <a:endParaRPr lang="ru-RU" sz="4400" dirty="0" smtClean="0">
              <a:solidFill>
                <a:srgbClr val="C00000"/>
              </a:solidFill>
            </a:endParaRPr>
          </a:p>
          <a:p>
            <a:pPr lvl="1" algn="r"/>
            <a:r>
              <a:rPr lang="ru-RU" sz="2400" b="1" dirty="0" err="1" smtClean="0">
                <a:solidFill>
                  <a:srgbClr val="C00000"/>
                </a:solidFill>
              </a:rPr>
              <a:t>Самюэль</a:t>
            </a:r>
            <a:r>
              <a:rPr lang="ru-RU" sz="2400" b="1" dirty="0" smtClean="0">
                <a:solidFill>
                  <a:srgbClr val="C00000"/>
                </a:solidFill>
              </a:rPr>
              <a:t> Д. Гордон </a:t>
            </a:r>
          </a:p>
          <a:p>
            <a:pPr lvl="1" algn="r"/>
            <a:r>
              <a:rPr lang="ru-RU" sz="2400" b="1" dirty="0" smtClean="0">
                <a:solidFill>
                  <a:srgbClr val="C00000"/>
                </a:solidFill>
              </a:rPr>
              <a:t>«Тихие беседы о молитве»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Мои документы\Мои рисунки\шаблоны\bf08eac24cb9bd13c7d507b2093cc5c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6116" y="0"/>
            <a:ext cx="5357850" cy="69249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Молитва веры – это оружие, с помощью которого мы успешно сопротивляемся всем нападкам врага.</a:t>
            </a:r>
          </a:p>
          <a:p>
            <a:endParaRPr lang="ru-RU" sz="4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Е.Уайт </a:t>
            </a:r>
          </a:p>
          <a:p>
            <a:pPr algn="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Знамения времени </a:t>
            </a:r>
          </a:p>
          <a:p>
            <a:pPr algn="r"/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24 августа 109 г</a:t>
            </a: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E:\Мои документы\Мои рисунки\шаблоны\7eedcfbb99969dc6004dc001e9ee6a4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85786" y="571480"/>
            <a:ext cx="785817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_FuturicaBlack" pitchFamily="34" charset="-52"/>
              </a:rPr>
              <a:t>"Если мы действительно любим людей, мы будем иметь желание дать им больше, чем в наших  силах дать им, и это приведет нас к молитве. Ходатайственная молитва   —   это  путь любви к другому человеку"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lvl="8"/>
            <a:r>
              <a:rPr lang="ru-RU" sz="2000" dirty="0" smtClean="0">
                <a:solidFill>
                  <a:srgbClr val="C00000"/>
                </a:solidFill>
                <a:latin typeface="a_FuturicaBlack" pitchFamily="34" charset="-52"/>
              </a:rPr>
              <a:t>Ричард </a:t>
            </a:r>
            <a:r>
              <a:rPr lang="ru-RU" sz="2000" dirty="0" err="1" smtClean="0">
                <a:solidFill>
                  <a:srgbClr val="C00000"/>
                </a:solidFill>
                <a:latin typeface="a_FuturicaBlack" pitchFamily="34" charset="-52"/>
              </a:rPr>
              <a:t>С.Фостер</a:t>
            </a:r>
            <a:r>
              <a:rPr lang="ru-RU" sz="2000" dirty="0" smtClean="0">
                <a:solidFill>
                  <a:srgbClr val="C00000"/>
                </a:solidFill>
                <a:latin typeface="a_FuturicaBlack" pitchFamily="34" charset="-52"/>
              </a:rPr>
              <a:t> </a:t>
            </a:r>
          </a:p>
          <a:p>
            <a:pPr lvl="8"/>
            <a:r>
              <a:rPr lang="ru-RU" sz="2000" dirty="0" smtClean="0">
                <a:solidFill>
                  <a:srgbClr val="C00000"/>
                </a:solidFill>
                <a:latin typeface="a_FuturicaBlack" pitchFamily="34" charset="-52"/>
              </a:rPr>
              <a:t>"Молитва", с.191.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206</Words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25</cp:revision>
  <dcterms:modified xsi:type="dcterms:W3CDTF">2009-12-09T03:10:46Z</dcterms:modified>
</cp:coreProperties>
</file>