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61" r:id="rId2"/>
    <p:sldId id="275" r:id="rId3"/>
    <p:sldId id="273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4" r:id="rId14"/>
    <p:sldId id="272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FF0066"/>
    <a:srgbClr val="006600"/>
    <a:srgbClr val="FF0000"/>
    <a:srgbClr val="009900"/>
    <a:srgbClr val="33CC33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80" autoAdjust="0"/>
  </p:normalViewPr>
  <p:slideViewPr>
    <p:cSldViewPr>
      <p:cViewPr>
        <p:scale>
          <a:sx n="50" d="100"/>
          <a:sy n="50" d="100"/>
        </p:scale>
        <p:origin x="-1872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427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54276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277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278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279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280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4281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428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428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4285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4286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4287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9F612BC-EB31-4581-B378-D4D80F743E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5C5BC59-A479-405B-9DFB-7787C6FAE82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1C0B3E-05E5-44D3-8E59-EBE90AE8DA0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3818F48-8D37-4AA2-96B7-254DC73F7B4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2AE9B7-9645-425A-9353-2D5E6FA1C0F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5D9A9B-56CF-4F14-8627-675C2CDD898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ED305DD-B8C9-4B2C-A12B-95EAA1099C8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9920C4-4F57-4F34-9EC1-4EF2F43168C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50593C1-A750-4FF1-889C-9D461368423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8E6DC8-76E8-4206-8266-98301BF0C19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6C533A-0B5F-43FC-A9ED-471D1F0E273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B4034751-3818-4101-A1A6-14E6A1688958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5325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325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5325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25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25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257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25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325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260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326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326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326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3568" y="620689"/>
            <a:ext cx="7774632" cy="2088231"/>
          </a:xfrm>
        </p:spPr>
        <p:txBody>
          <a:bodyPr/>
          <a:lstStyle/>
          <a:p>
            <a:r>
              <a:rPr lang="ru-RU" dirty="0" smtClean="0"/>
              <a:t>Я буду молиться о тебе, моё дитя!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 algn="r"/>
            <a:endParaRPr lang="ru-RU" sz="2000" i="1" dirty="0"/>
          </a:p>
        </p:txBody>
      </p:sp>
      <p:pic>
        <p:nvPicPr>
          <p:cNvPr id="1026" name="Picture 2" descr="D:\МАня\фото\День птиц - 4 ообщина\2012-05-26 Детское служение (Фото)\DSC038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636912"/>
            <a:ext cx="6920399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Чтобы Бог нашёл супруга, предназначенного для него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В начале же создания, Бог мужчину и женщину сотворил их. Посему оставит человек отца своего и мать и прилепится к жене своей, и будут два одною плотью; так что они уже не двое, но одна плоть. Итак, что Бог сочетал, того человек да не разлучает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          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			Мк.10:6-9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Чтобы обрёл мудрость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Когда мудрость войдет в сердце твое, и знание будет приятно душе твоей,  тогда рассудительность будет оберегать тебя, разум будет охранять тебя,  дабы спасти тебя от пути злого, от человека, говорящего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ложь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bat-Bold" pitchFamily="2" charset="0"/>
            </a:endParaRPr>
          </a:p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     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				Пр.2:10-12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Чтобы возрастал в вере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без веры угодить Богу невозможно; ибо надобно, чтобы приходящий к Богу веровал, что Он есть, и ищущим Его воздает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Евр.11:6</a:t>
            </a:r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Бог благословит молитвы!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 Тому, Кто действующею в нас силою может сделать несравненно больше всего, чего мы просим, или о чем помышляем,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Тому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слава в Церкви во Христе Иисусе во все роды, от века до века. Аминь.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Ефес.3:20, 21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E:\Мои документы\Молитвы\молитвенное служение в Новосибирске 2010\1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362" cy="6858000"/>
          </a:xfrm>
          <a:prstGeom prst="rect">
            <a:avLst/>
          </a:prstGeom>
          <a:noFill/>
        </p:spPr>
      </p:pic>
      <p:pic>
        <p:nvPicPr>
          <p:cNvPr id="2051" name="Picture 3" descr="E:\Мои документы\Мои рисунки\сердце\shinyhear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1848" y="1142984"/>
            <a:ext cx="4536306" cy="3360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Дети – подарок, данный на время…</a:t>
            </a:r>
            <a:endParaRPr lang="ru-RU" dirty="0"/>
          </a:p>
        </p:txBody>
      </p:sp>
      <p:pic>
        <p:nvPicPr>
          <p:cNvPr id="3074" name="Picture 2" descr="F:\DCIM\100CANON\IMG_99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93022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наследие от Господа: дети; награда от Него - плод чрева. </a:t>
            </a:r>
            <a:r>
              <a:rPr lang="ru-RU" dirty="0" smtClean="0"/>
              <a:t>Пс.126:3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DCIM\100CANON\IMG_99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204864"/>
            <a:ext cx="6554141" cy="4915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Посвящаю тебя Господу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будут трудиться напрасно и рождать детей на горе; ибо будут семенем, благословенным от Господа, и потомки их с ними.  		</a:t>
            </a: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>
              <a:buNone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Ис.65:23</a:t>
            </a:r>
            <a:endParaRPr lang="ru-RU" sz="4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Чтобы ребёнок научился всем сердцем искать Господа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Наставь меня, Господи, на путь Твой, и буду ходить в истине Твоей; утверди сердце мое в страхе имени Твоего.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Буду восхвалять Тебя, Господи, Боже мой, всем сердцем моим и славить имя Твое вечно, </a:t>
            </a:r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Пс.85:11-12</a:t>
            </a:r>
          </a:p>
          <a:p>
            <a:endParaRPr lang="ru-RU" sz="36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498178"/>
          </a:xfrm>
        </p:spPr>
        <p:txBody>
          <a:bodyPr/>
          <a:lstStyle/>
          <a:p>
            <a:r>
              <a:rPr lang="ru-RU" sz="4000" dirty="0" smtClean="0"/>
              <a:t>Чтобы у него были благочестивые верующие друзья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19256" cy="4209331"/>
          </a:xfrm>
        </p:spPr>
        <p:txBody>
          <a:bodyPr/>
          <a:lstStyle/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Блажен муж, который не ходит на совет нечестивых и не стоит на пути грешных и не сидит в собрании развратителей,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(Пс.1:1)</a:t>
            </a: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я писал вам не сообщаться с тем, кто, называясь братом, остается блудником, или лихоимцем, или 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идолослужителем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 злоречивым, или пьяницею, или хищником; с таким даже и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есть вместе. </a:t>
            </a: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1Кор.5:11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Чтобы имел желание учиться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Приложи сердце твое к учению и уши твои — к умным словам. 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Пр.23:12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Крепко держись наставления, не оставляй, храни его, потому что оно — жизнь твоя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Пр.4:13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Чтобы мог противостоять различным искушениям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19256" cy="4209331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Но верен Господь, Который утвердит вас и сохранит от лукавого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                                   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	2Фес.3:3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то, конечно, знает Господь, как избавлять благочестивых от искушения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,…</a:t>
            </a:r>
          </a:p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                                  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		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2Петр.2:9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bat-Bold" pitchFamily="2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Чтобы ценил целомудрие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Ибо воля Божия есть освящение ваше, чтобы вы воздерживались от блуда; чтобы каждый из вас умел соблюдать свой сосуд в святости и чести, а не в страсти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похотения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, как и язычники, не знающие Бога; 		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bat-Bold" pitchFamily="2" charset="0"/>
            </a:endParaRPr>
          </a:p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bat-Bold" pitchFamily="2" charset="0"/>
              </a:rPr>
              <a:t>                                                               1Фес.4:3-5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bat-Bold" pitchFamily="2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Течение 1">
    <a:dk1>
      <a:srgbClr val="000514"/>
    </a:dk1>
    <a:lt1>
      <a:srgbClr val="FFFFFF"/>
    </a:lt1>
    <a:dk2>
      <a:srgbClr val="003399"/>
    </a:dk2>
    <a:lt2>
      <a:srgbClr val="E5E5FF"/>
    </a:lt2>
    <a:accent1>
      <a:srgbClr val="0099CC"/>
    </a:accent1>
    <a:accent2>
      <a:srgbClr val="A886E0"/>
    </a:accent2>
    <a:accent3>
      <a:srgbClr val="AAADCA"/>
    </a:accent3>
    <a:accent4>
      <a:srgbClr val="DADADA"/>
    </a:accent4>
    <a:accent5>
      <a:srgbClr val="AACAE2"/>
    </a:accent5>
    <a:accent6>
      <a:srgbClr val="9879CB"/>
    </a:accent6>
    <a:hlink>
      <a:srgbClr val="FFCC00"/>
    </a:hlink>
    <a:folHlink>
      <a:srgbClr val="FFFF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Words>445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Течение</vt:lpstr>
      <vt:lpstr>Я буду молиться о тебе, моё дитя!</vt:lpstr>
      <vt:lpstr>Дети – подарок, данный на время…</vt:lpstr>
      <vt:lpstr>Вот наследие от Господа: дети; награда от Него - плод чрева. Пс.126:3</vt:lpstr>
      <vt:lpstr>Посвящаю тебя Господу</vt:lpstr>
      <vt:lpstr>Чтобы ребёнок научился всем сердцем искать Господа</vt:lpstr>
      <vt:lpstr>Чтобы у него были благочестивые верующие друзья</vt:lpstr>
      <vt:lpstr>Чтобы имел желание учиться</vt:lpstr>
      <vt:lpstr>Чтобы мог противостоять различным искушениям</vt:lpstr>
      <vt:lpstr>Чтобы ценил целомудрие</vt:lpstr>
      <vt:lpstr>Чтобы Бог нашёл супруга, предназначенного для него</vt:lpstr>
      <vt:lpstr>Чтобы обрёл мудрость</vt:lpstr>
      <vt:lpstr>Чтобы возрастал в вере</vt:lpstr>
      <vt:lpstr>Бог благословит молитвы!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Анна</cp:lastModifiedBy>
  <cp:revision>18</cp:revision>
  <dcterms:created xsi:type="dcterms:W3CDTF">1601-01-01T00:00:00Z</dcterms:created>
  <dcterms:modified xsi:type="dcterms:W3CDTF">2016-05-26T14:30:10Z</dcterms:modified>
</cp:coreProperties>
</file>