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31" r:id="rId3"/>
    <p:sldId id="269" r:id="rId4"/>
    <p:sldId id="309" r:id="rId5"/>
    <p:sldId id="311" r:id="rId6"/>
    <p:sldId id="329" r:id="rId7"/>
    <p:sldId id="317" r:id="rId8"/>
    <p:sldId id="318" r:id="rId9"/>
    <p:sldId id="332" r:id="rId10"/>
    <p:sldId id="321" r:id="rId11"/>
    <p:sldId id="326" r:id="rId12"/>
    <p:sldId id="312" r:id="rId13"/>
    <p:sldId id="313" r:id="rId14"/>
    <p:sldId id="314" r:id="rId15"/>
    <p:sldId id="319" r:id="rId16"/>
    <p:sldId id="31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69" d="100"/>
          <a:sy n="69" d="100"/>
        </p:scale>
        <p:origin x="13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E61646-5866-4CA5-8381-4000A880933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EB11E-13FE-4AA3-ACD4-04498AABFD8A}" type="slidenum">
              <a:rPr lang="ru-RU"/>
              <a:pPr/>
              <a:t>1</a:t>
            </a:fld>
            <a:endParaRPr 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Лира - струнный музыкальный инструмент в форме хомута с двумя изогнутыми стойками, выступающими из резонаторного корпуса и соединенными ближе к верхнему концу перекладиной, к которой от корпуса протянуты пять или более жильных струн. Возникнув в доисторические времена на Ближнем Востоке, лира была одним из главных инструментов у евреев, а позднее у греков и римлян. Инструмент служил для сопровождения пению, и в этом случае на ней играли большим плектром. Лира использовалась и как сольный инструмент, тогда на ней играли непосредственно пальцами.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61646-5866-4CA5-8381-4000A880933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F4B206-AC86-4C98-99A7-8B3EE5708F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BAF54-C317-4D47-BA9E-5CDD16AF83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6C07D-DB2A-41FD-A69A-D881DD27C9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BA76B-7D13-4E1D-854F-07D0C16C6C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3EFF3-6342-4FCA-947D-7E30C3CEAB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0BC81-0B8C-4C82-912D-3FAE23A56E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5253B-AE9D-4A4D-8B17-D483E17AE2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222A6-CAD0-43C6-8F19-C69E1E66D5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15999-EC4B-486C-A50C-9BE9819A5B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10CA-6B7B-41D4-9A59-1811BBF744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9882-D92D-4E09-BCC9-EDB01F3288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98FCD98D-274D-413D-A497-D7F75DF9AE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elma.ru/uploads/posts/2011-01/1293895013_tamburin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wikiznanie.ru/ru-wz/index.php/%D0%9F%D1%81%D0%B0%D0%BB%D0%BC%D1%8B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3" y="3071810"/>
            <a:ext cx="6986618" cy="1431928"/>
          </a:xfrm>
        </p:spPr>
        <p:txBody>
          <a:bodyPr/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Музыкальные инструменты Ветхого Завета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Ударные инструменты</a:t>
            </a:r>
            <a:endParaRPr lang="ru-RU" dirty="0"/>
          </a:p>
        </p:txBody>
      </p:sp>
      <p:pic>
        <p:nvPicPr>
          <p:cNvPr id="7" name="Содержимое 6" descr="арабские ударные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928802"/>
            <a:ext cx="6220900" cy="3597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Тов</a:t>
            </a:r>
            <a:r>
              <a:rPr lang="ru-RU" dirty="0" smtClean="0"/>
              <a:t> – ручной барабан</a:t>
            </a:r>
            <a:endParaRPr lang="ru-RU" dirty="0"/>
          </a:p>
        </p:txBody>
      </p:sp>
      <p:pic>
        <p:nvPicPr>
          <p:cNvPr id="4" name="Содержимое 3" descr="тонба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4743" y="1643050"/>
            <a:ext cx="3273876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Тамбурин</a:t>
            </a:r>
            <a:endParaRPr lang="ru-RU" dirty="0"/>
          </a:p>
        </p:txBody>
      </p:sp>
      <p:pic>
        <p:nvPicPr>
          <p:cNvPr id="4" name="Содержимое 3" descr="Тамбурин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714488"/>
            <a:ext cx="35719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Бубен</a:t>
            </a:r>
            <a:endParaRPr lang="ru-RU" dirty="0"/>
          </a:p>
        </p:txBody>
      </p:sp>
      <p:pic>
        <p:nvPicPr>
          <p:cNvPr id="4" name="Содержимое 3" descr="дойра (бубен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394774"/>
            <a:ext cx="6144778" cy="4608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Ударный инструмент еврейских  женщин</a:t>
            </a:r>
            <a:endParaRPr lang="ru-RU" dirty="0"/>
          </a:p>
        </p:txBody>
      </p:sp>
      <p:pic>
        <p:nvPicPr>
          <p:cNvPr id="4" name="Содержимое 3" descr="евр.удар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56421" y="1952625"/>
            <a:ext cx="2631158" cy="403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Кимвалы (Кастаньеты)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643049"/>
            <a:ext cx="7758138" cy="531825"/>
          </a:xfrm>
        </p:spPr>
        <p:txBody>
          <a:bodyPr/>
          <a:lstStyle/>
          <a:p>
            <a:pPr algn="ctr"/>
            <a:r>
              <a:rPr lang="ru-RU" dirty="0" smtClean="0"/>
              <a:t>Современные кастаньеты</a:t>
            </a:r>
            <a:endParaRPr lang="ru-RU" dirty="0"/>
          </a:p>
        </p:txBody>
      </p:sp>
      <p:pic>
        <p:nvPicPr>
          <p:cNvPr id="14" name="Содержимое 13" descr="кастаньеты-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05521"/>
            <a:ext cx="4829180" cy="2656049"/>
          </a:xfrm>
        </p:spPr>
      </p:pic>
      <p:pic>
        <p:nvPicPr>
          <p:cNvPr id="15" name="Содержимое 14" descr="кастаньеты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29322" y="2500306"/>
            <a:ext cx="2514600" cy="330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1924"/>
            <a:ext cx="8258204" cy="1624002"/>
          </a:xfrm>
        </p:spPr>
        <p:txBody>
          <a:bodyPr/>
          <a:lstStyle/>
          <a:p>
            <a:pPr algn="ctr"/>
            <a:r>
              <a:rPr lang="ru-RU" dirty="0" smtClean="0"/>
              <a:t>Музыкальные инструменты </a:t>
            </a:r>
            <a:br>
              <a:rPr lang="ru-RU" dirty="0" smtClean="0"/>
            </a:br>
            <a:r>
              <a:rPr lang="ru-RU" dirty="0" smtClean="0"/>
              <a:t>на медных монетах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онеты с муз.инструментам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285992"/>
            <a:ext cx="6703159" cy="32845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 Музыкальные инструменты</a:t>
            </a:r>
            <a:br>
              <a:rPr lang="ru-RU" sz="3600" dirty="0" smtClean="0"/>
            </a:br>
            <a:r>
              <a:rPr lang="ru-RU" sz="3600" dirty="0" smtClean="0"/>
              <a:t> в Библии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71490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</a:t>
            </a:r>
            <a:endParaRPr lang="ru-RU" sz="2800" dirty="0" smtClean="0">
              <a:solidFill>
                <a:schemeClr val="tx2"/>
              </a:solidFill>
            </a:endParaRPr>
          </a:p>
          <a:p>
            <a:r>
              <a:rPr lang="ru-RU" sz="4000" dirty="0" smtClean="0">
                <a:solidFill>
                  <a:schemeClr val="tx2"/>
                </a:solidFill>
              </a:rPr>
              <a:t>Псалом 150:4,5 «Хвалите Его с тимпаном и ликами, хвалите Его на струнах и органе. Хвалите Его на звучных кимвалах, хвалите Его на кимвалах громогласных». 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Трубы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357718" cy="4032250"/>
          </a:xfrm>
        </p:spPr>
        <p:txBody>
          <a:bodyPr/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Еще в древности музыка у евреев была тесно связана с богослужением.</a:t>
            </a:r>
            <a:endParaRPr lang="ru-RU" sz="3600" dirty="0"/>
          </a:p>
        </p:txBody>
      </p:sp>
      <p:pic>
        <p:nvPicPr>
          <p:cNvPr id="7170" name="Picture 2" descr="M:\C\Аня\Картины художников\Иерусалимский храм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41802"/>
            <a:ext cx="4281518" cy="3836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Лира Давида (арфа)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000239"/>
            <a:ext cx="4352956" cy="3984635"/>
          </a:xfrm>
        </p:spPr>
        <p:txBody>
          <a:bodyPr/>
          <a:lstStyle/>
          <a:p>
            <a:endParaRPr lang="ru-RU" dirty="0" smtClean="0"/>
          </a:p>
          <a:p>
            <a:pPr marL="85725" indent="0">
              <a:buNone/>
            </a:pPr>
            <a:r>
              <a:rPr lang="ru-RU" dirty="0" smtClean="0"/>
              <a:t>Наиболее цветущего состояния она достигла при царях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Давиде и Соломоне</a:t>
            </a:r>
            <a:r>
              <a:rPr lang="ru-RU" dirty="0" smtClean="0"/>
              <a:t>. Давид сам сочинял </a:t>
            </a:r>
            <a:r>
              <a:rPr lang="ru-RU" u="sng" dirty="0" smtClean="0">
                <a:hlinkClick r:id="rId2" tooltip="Псалмы"/>
              </a:rPr>
              <a:t>псалмы</a:t>
            </a:r>
            <a:r>
              <a:rPr lang="ru-RU" dirty="0" smtClean="0"/>
              <a:t> и пел их, сопровождая звуками арфы.</a:t>
            </a:r>
          </a:p>
          <a:p>
            <a:endParaRPr lang="ru-RU" dirty="0"/>
          </a:p>
        </p:txBody>
      </p:sp>
      <p:pic>
        <p:nvPicPr>
          <p:cNvPr id="58370" name="Picture 2" descr="M:\C\Аня\Картины художников\Еврейское\Евр.муз.инструмент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428868"/>
            <a:ext cx="4352924" cy="3267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лиры (арфы)</a:t>
            </a:r>
            <a:endParaRPr lang="ru-RU" dirty="0"/>
          </a:p>
        </p:txBody>
      </p:sp>
      <p:pic>
        <p:nvPicPr>
          <p:cNvPr id="7" name="Содержимое 6" descr="виды лиры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85975" y="1968500"/>
            <a:ext cx="497205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Шофар</a:t>
            </a:r>
            <a:endParaRPr lang="ru-RU" dirty="0"/>
          </a:p>
        </p:txBody>
      </p:sp>
      <p:pic>
        <p:nvPicPr>
          <p:cNvPr id="7" name="Содержимое 6" descr="Шаф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84784"/>
            <a:ext cx="4444131" cy="47110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161924"/>
            <a:ext cx="8258204" cy="1552563"/>
          </a:xfrm>
        </p:spPr>
        <p:txBody>
          <a:bodyPr/>
          <a:lstStyle/>
          <a:p>
            <a:pPr algn="ctr"/>
            <a:r>
              <a:rPr lang="ru-RU" dirty="0" smtClean="0"/>
              <a:t>Свирель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свир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2285992"/>
            <a:ext cx="5351564" cy="3389324"/>
          </a:xfrm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Хацоцрот</a:t>
            </a:r>
            <a:r>
              <a:rPr lang="ru-RU" dirty="0" smtClean="0"/>
              <a:t> (горны, трубы)</a:t>
            </a:r>
            <a:endParaRPr lang="ru-RU" dirty="0"/>
          </a:p>
        </p:txBody>
      </p:sp>
      <p:pic>
        <p:nvPicPr>
          <p:cNvPr id="9" name="Содержимое 8" descr="Хацоцро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2808" y="1700808"/>
            <a:ext cx="5598384" cy="423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85727"/>
            <a:ext cx="8329642" cy="135732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Ударные инструменты</a:t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714488"/>
            <a:ext cx="8258204" cy="4270387"/>
          </a:xfrm>
        </p:spPr>
        <p:txBody>
          <a:bodyPr/>
          <a:lstStyle/>
          <a:p>
            <a:r>
              <a:rPr lang="ru-RU" sz="4000" dirty="0" smtClean="0">
                <a:solidFill>
                  <a:schemeClr val="tx2"/>
                </a:solidFill>
              </a:rPr>
              <a:t>Тамбурин </a:t>
            </a:r>
            <a:r>
              <a:rPr lang="ru-RU" sz="4000" smtClean="0">
                <a:solidFill>
                  <a:schemeClr val="tx2"/>
                </a:solidFill>
              </a:rPr>
              <a:t>(бубен</a:t>
            </a:r>
            <a:r>
              <a:rPr lang="ru-RU" sz="4000" dirty="0" smtClean="0">
                <a:solidFill>
                  <a:schemeClr val="tx2"/>
                </a:solidFill>
              </a:rPr>
              <a:t>) или Тимпан  (род литавр)</a:t>
            </a:r>
          </a:p>
          <a:p>
            <a:r>
              <a:rPr lang="ru-RU" sz="4000" dirty="0" smtClean="0">
                <a:solidFill>
                  <a:schemeClr val="tx2"/>
                </a:solidFill>
              </a:rPr>
              <a:t>Кимвалы или кастаньеты</a:t>
            </a:r>
          </a:p>
          <a:p>
            <a:r>
              <a:rPr lang="ru-RU" sz="4000" dirty="0" err="1" smtClean="0">
                <a:solidFill>
                  <a:schemeClr val="tx2"/>
                </a:solidFill>
              </a:rPr>
              <a:t>Шагишим</a:t>
            </a:r>
            <a:endParaRPr lang="ru-RU" sz="4000" dirty="0" smtClean="0">
              <a:solidFill>
                <a:schemeClr val="tx2"/>
              </a:solidFill>
            </a:endParaRPr>
          </a:p>
          <a:p>
            <a:r>
              <a:rPr lang="ru-RU" sz="4000" dirty="0" smtClean="0">
                <a:solidFill>
                  <a:schemeClr val="tx2"/>
                </a:solidFill>
              </a:rPr>
              <a:t>Барабаны</a:t>
            </a:r>
          </a:p>
          <a:p>
            <a:r>
              <a:rPr lang="ru-RU" sz="4000" dirty="0" smtClean="0">
                <a:solidFill>
                  <a:schemeClr val="tx2"/>
                </a:solidFill>
              </a:rPr>
              <a:t>Металлические тарелки</a:t>
            </a:r>
          </a:p>
          <a:p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с слайдом-разделителем 'Оранжевая абстракция'">
  <a:themeElements>
    <a:clrScheme name="Шаблон оформления с слайдом-разделителем 'Оранжевая абстракция'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с слайдом-разделителем 'Оранжев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слайдом-разделителем 'Оранжевая абстракция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слайдом-разделителем 'Оранжевая абстракция'</Template>
  <TotalTime>576</TotalTime>
  <Words>203</Words>
  <Application>Microsoft Office PowerPoint</Application>
  <PresentationFormat>Экран (4:3)</PresentationFormat>
  <Paragraphs>31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Book Antiqua</vt:lpstr>
      <vt:lpstr>Шаблон оформления с слайдом-разделителем 'Оранжевая абстракция'</vt:lpstr>
      <vt:lpstr>   Музыкальные инструменты Ветхого Завета</vt:lpstr>
      <vt:lpstr> Музыкальные инструменты  в Библии</vt:lpstr>
      <vt:lpstr>Трубы</vt:lpstr>
      <vt:lpstr>Лира Давида (арфа)</vt:lpstr>
      <vt:lpstr>Виды лиры (арфы)</vt:lpstr>
      <vt:lpstr>Шофар</vt:lpstr>
      <vt:lpstr>Свирель </vt:lpstr>
      <vt:lpstr>Хацоцрот (горны, трубы)</vt:lpstr>
      <vt:lpstr>Ударные инструменты </vt:lpstr>
      <vt:lpstr>Ударные инструменты</vt:lpstr>
      <vt:lpstr>Тов – ручной барабан</vt:lpstr>
      <vt:lpstr>Тамбурин</vt:lpstr>
      <vt:lpstr>Бубен</vt:lpstr>
      <vt:lpstr>Ударный инструмент еврейских  женщин</vt:lpstr>
      <vt:lpstr>Кимвалы (Кастаньеты)</vt:lpstr>
      <vt:lpstr>Музыкальные инструменты  на медных монетах </vt:lpstr>
    </vt:vector>
  </TitlesOfParts>
  <Manager/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заставка</dc:title>
  <dc:subject/>
  <dc:creator>Anatoly</dc:creator>
  <cp:keywords/>
  <dc:description/>
  <cp:lastModifiedBy>Анна</cp:lastModifiedBy>
  <cp:revision>78</cp:revision>
  <dcterms:created xsi:type="dcterms:W3CDTF">2007-10-24T17:51:38Z</dcterms:created>
  <dcterms:modified xsi:type="dcterms:W3CDTF">2021-04-08T08:25:24Z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TC101950931049</vt:lpwstr>
  </property>
</Properties>
</file>