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040" r:id="rId2"/>
    <p:sldId id="1051" r:id="rId3"/>
    <p:sldId id="1044" r:id="rId4"/>
    <p:sldId id="1058" r:id="rId5"/>
    <p:sldId id="1066" r:id="rId6"/>
    <p:sldId id="1052" r:id="rId7"/>
    <p:sldId id="1053" r:id="rId8"/>
    <p:sldId id="1067" r:id="rId9"/>
    <p:sldId id="1068" r:id="rId10"/>
    <p:sldId id="1059" r:id="rId11"/>
    <p:sldId id="1061" r:id="rId12"/>
    <p:sldId id="1069" r:id="rId13"/>
    <p:sldId id="1070" r:id="rId14"/>
    <p:sldId id="1063" r:id="rId15"/>
    <p:sldId id="1064" r:id="rId16"/>
    <p:sldId id="1071" r:id="rId17"/>
    <p:sldId id="1072" r:id="rId1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96752"/>
            <a:ext cx="6408712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день, когда труба Господня</a:t>
            </a:r>
            <a:endParaRPr lang="ru-RU" sz="115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Всё, что тайно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и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сокрыто, </a:t>
            </a: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явления Его </a:t>
            </a: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явно и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открыто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судом,</a:t>
            </a:r>
          </a:p>
          <a:p>
            <a:pPr>
              <a:defRPr/>
            </a:pPr>
            <a:r>
              <a:rPr lang="ru-RU" sz="6000" b="1" i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6000" b="1" i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(пред судом)</a:t>
            </a:r>
            <a:r>
              <a:rPr lang="ru-RU" sz="60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2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</a:rPr>
              <a:t>Скажет праведным: «Войдите в </a:t>
            </a:r>
            <a:r>
              <a:rPr lang="ru-RU" sz="6000" b="1" dirty="0" smtClean="0">
                <a:solidFill>
                  <a:srgbClr val="0D1A2A"/>
                </a:solidFill>
              </a:rPr>
              <a:t>радость</a:t>
            </a:r>
          </a:p>
          <a:p>
            <a:pPr>
              <a:defRPr/>
            </a:pPr>
            <a:r>
              <a:rPr lang="ru-RU" sz="6000" b="1" dirty="0" smtClean="0">
                <a:solidFill>
                  <a:srgbClr val="0D1A2A"/>
                </a:solidFill>
              </a:rPr>
              <a:t>				  Бога </a:t>
            </a:r>
            <a:r>
              <a:rPr lang="ru-RU" sz="6000" b="1" dirty="0">
                <a:solidFill>
                  <a:srgbClr val="0D1A2A"/>
                </a:solidFill>
              </a:rPr>
              <a:t>своего!» </a:t>
            </a: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</a:rPr>
              <a:t>О, какое там </a:t>
            </a:r>
            <a:endParaRPr lang="ru-RU" sz="6000" b="1" dirty="0" smtClean="0">
              <a:solidFill>
                <a:srgbClr val="0D1A2A"/>
              </a:solidFill>
            </a:endParaRPr>
          </a:p>
          <a:p>
            <a:pPr>
              <a:defRPr/>
            </a:pPr>
            <a:r>
              <a:rPr lang="ru-RU" sz="6000" b="1" dirty="0" smtClean="0">
                <a:solidFill>
                  <a:srgbClr val="0D1A2A"/>
                </a:solidFill>
              </a:rPr>
              <a:t>			блаженство </a:t>
            </a:r>
          </a:p>
          <a:p>
            <a:pPr>
              <a:defRPr/>
            </a:pPr>
            <a:r>
              <a:rPr lang="ru-RU" sz="6000" b="1" dirty="0" smtClean="0">
                <a:solidFill>
                  <a:srgbClr val="0D1A2A"/>
                </a:solidFill>
              </a:rPr>
              <a:t>				    мы </a:t>
            </a:r>
            <a:r>
              <a:rPr lang="ru-RU" sz="6000" b="1" dirty="0">
                <a:solidFill>
                  <a:srgbClr val="0D1A2A"/>
                </a:solidFill>
              </a:rPr>
              <a:t>найдем! </a:t>
            </a:r>
          </a:p>
          <a:p>
            <a:pPr eaLnBrk="0" hangingPunct="0">
              <a:defRPr/>
            </a:pPr>
            <a:endParaRPr lang="ru-RU" sz="3600" b="1" dirty="0">
              <a:solidFill>
                <a:srgbClr val="0D1A2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8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(О, какая встреча будет,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 там народ пребудет)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Избавленье возвестит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глас трубный нам.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</a:t>
            </a:r>
            <a:r>
              <a:rPr lang="ru-RU" altLang="ru-RU" sz="48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4800" b="1" i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трубный нам</a:t>
            </a:r>
            <a:r>
              <a:rPr lang="ru-RU" altLang="ru-RU" sz="48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9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(Там мы встретим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наших близких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райских рощ 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тенистых.)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Неразлучны будем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мы навеки там.</a:t>
            </a:r>
          </a:p>
          <a:p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8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при звуках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гуслей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стройных,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Арф небесных золотых,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 победы в день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спасенья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воспоем,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</a:t>
            </a:r>
            <a:r>
              <a:rPr lang="ru-RU" sz="5400" b="1" i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(воспоем)</a:t>
            </a:r>
            <a:r>
              <a:rPr lang="ru-RU" sz="54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9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Песню Агнца,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Моисея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 сонмом </a:t>
            </a: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Праведных святых, </a:t>
            </a:r>
          </a:p>
          <a:p>
            <a:pPr>
              <a:defRPr/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Песнь,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неведомую миру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мы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споём. </a:t>
            </a:r>
          </a:p>
        </p:txBody>
      </p:sp>
    </p:spTree>
    <p:extLst>
      <p:ext uri="{BB962C8B-B14F-4D97-AF65-F5344CB8AC3E}">
        <p14:creationId xmlns:p14="http://schemas.microsoft.com/office/powerpoint/2010/main" val="218633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(О, какая встреча будет,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 там народ пребудет)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Избавленье возвестит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глас трубный нам.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</a:t>
            </a:r>
            <a:r>
              <a:rPr lang="ru-RU" altLang="ru-RU" sz="48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4800" b="1" i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трубный нам</a:t>
            </a:r>
            <a:r>
              <a:rPr lang="ru-RU" altLang="ru-RU" sz="48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8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(Там мы встретим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наших близких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райских рощ 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тенистых.)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Неразлучны будем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мы навеки там.</a:t>
            </a:r>
          </a:p>
          <a:p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5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976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5984" y="548680"/>
            <a:ext cx="892899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день, </a:t>
            </a:r>
            <a:endParaRPr lang="ru-RU" sz="5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5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5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труба Господня </a:t>
            </a:r>
          </a:p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пред Ним </a:t>
            </a:r>
            <a:endParaRPr lang="ru-RU" sz="5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</a:t>
            </a: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соберёт, </a:t>
            </a:r>
          </a:p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Встретимся ль мы в небе </a:t>
            </a:r>
          </a:p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кристальных вод </a:t>
            </a:r>
            <a:endParaRPr lang="ru-RU" sz="5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ru-RU" sz="50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0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чистых вод</a:t>
            </a:r>
            <a:r>
              <a:rPr lang="ru-RU" sz="50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34076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 брачную вечерю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Христос введёт </a:t>
            </a:r>
          </a:p>
          <a:p>
            <a:pPr>
              <a:defRPr/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Многочисленный,      				бессмертный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Свой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народ.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(О, какая встреча будет,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 </a:t>
            </a:r>
            <a:r>
              <a:rPr lang="ru-RU" altLang="ru-RU" sz="4800" b="1" i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ru-RU" sz="4800" b="1" i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арод </a:t>
            </a:r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пребудет)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Избавленье возвестит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глас трубный нам.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8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4800" b="1" i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трубный нам</a:t>
            </a:r>
            <a:r>
              <a:rPr lang="ru-RU" altLang="ru-RU" sz="48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altLang="ru-RU" sz="4800" b="1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(Там мы встретим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наших близких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райских рощ 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тенистых.)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Неразлучны будем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мы навеки там.</a:t>
            </a:r>
          </a:p>
          <a:p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2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13414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Возвестит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			 		  Господний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Ангел: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«Времени уж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больше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нет!»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восхищены мы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будем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облаках,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ru-RU" sz="54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400" b="1" i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облаках</a:t>
            </a:r>
            <a:r>
              <a:rPr lang="ru-RU" sz="54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8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76470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 нас Творец        					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Вселенной 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Изольет Свой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дивный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свет. </a:t>
            </a: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счастливы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мы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в небесах! </a:t>
            </a:r>
          </a:p>
        </p:txBody>
      </p:sp>
    </p:spTree>
    <p:extLst>
      <p:ext uri="{BB962C8B-B14F-4D97-AF65-F5344CB8AC3E}">
        <p14:creationId xmlns:p14="http://schemas.microsoft.com/office/powerpoint/2010/main" val="426229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(О, какая встреча будет,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 там народ пребудет)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Избавленье возвестит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глас трубный нам. 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</a:t>
            </a:r>
            <a:r>
              <a:rPr lang="ru-RU" altLang="ru-RU" sz="48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4800" b="1" i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трубный нам</a:t>
            </a:r>
            <a:r>
              <a:rPr lang="ru-RU" altLang="ru-RU" sz="4800" b="1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3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какая встреча!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(Там мы встретим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наших близких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райских рощ </a:t>
            </a:r>
          </a:p>
          <a:p>
            <a:r>
              <a:rPr lang="ru-RU" altLang="ru-RU" sz="4800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тенистых.)</a:t>
            </a:r>
          </a:p>
          <a:p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Неразлучны будем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48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мы навеки там.</a:t>
            </a:r>
          </a:p>
          <a:p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8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9115</TotalTime>
  <Words>161</Words>
  <Application>Microsoft Macintosh PowerPoint</Application>
  <PresentationFormat>On-screen Show (4:3)</PresentationFormat>
  <Paragraphs>102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265</cp:revision>
  <dcterms:created xsi:type="dcterms:W3CDTF">2016-09-02T12:17:38Z</dcterms:created>
  <dcterms:modified xsi:type="dcterms:W3CDTF">2020-11-16T14:04:51Z</dcterms:modified>
</cp:coreProperties>
</file>