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5" r:id="rId2"/>
    <p:sldId id="269" r:id="rId3"/>
    <p:sldId id="293" r:id="rId4"/>
    <p:sldId id="299" r:id="rId5"/>
    <p:sldId id="300" r:id="rId6"/>
    <p:sldId id="295" r:id="rId7"/>
    <p:sldId id="296" r:id="rId8"/>
    <p:sldId id="297" r:id="rId9"/>
    <p:sldId id="298" r:id="rId10"/>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68"/>
    <p:restoredTop sz="93195" autoAdjust="0"/>
  </p:normalViewPr>
  <p:slideViewPr>
    <p:cSldViewPr snapToGrid="0" snapToObjects="1">
      <p:cViewPr varScale="1">
        <p:scale>
          <a:sx n="154" d="100"/>
          <a:sy n="154" d="100"/>
        </p:scale>
        <p:origin x="-96" y="-696"/>
      </p:cViewPr>
      <p:guideLst>
        <p:guide orient="horz" pos="67"/>
        <p:guide pos="15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53302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72854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57429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22333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72854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353600" y="571834"/>
            <a:ext cx="6440957" cy="159505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70000"/>
              </a:lnSpc>
              <a:buNone/>
              <a:defRPr sz="11100" b="1" i="0">
                <a:solidFill>
                  <a:srgbClr val="FEBF2E"/>
                </a:solidFill>
                <a:latin typeface="Calibri"/>
                <a:ea typeface="Calibri"/>
                <a:cs typeface="Calibri"/>
                <a:sym typeface="Calibri"/>
              </a:defRPr>
            </a:pPr>
            <a:r>
              <a:rPr lang="bg-BG" sz="48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В тени крыл </a:t>
            </a:r>
          </a:p>
          <a:p>
            <a:pPr marL="0" indent="0" algn="r">
              <a:lnSpc>
                <a:spcPct val="70000"/>
              </a:lnSpc>
              <a:buNone/>
              <a:defRPr sz="11100" b="1" i="0">
                <a:solidFill>
                  <a:srgbClr val="FEBF2E"/>
                </a:solidFill>
                <a:latin typeface="Calibri"/>
                <a:ea typeface="Calibri"/>
                <a:cs typeface="Calibri"/>
                <a:sym typeface="Calibri"/>
              </a:defRPr>
            </a:pPr>
            <a:r>
              <a:rPr lang="bg-BG" sz="48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Твоих, Господь</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57175" y="302400"/>
            <a:ext cx="9394755" cy="432720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spcBef>
                <a:spcPts val="1350"/>
              </a:spcBef>
              <a:buClr>
                <a:srgbClr val="595959"/>
              </a:buClr>
            </a:pPr>
            <a:r>
              <a:rPr lang="ru-RU" sz="4100" b="1" dirty="0">
                <a:solidFill>
                  <a:schemeClr val="tx1"/>
                </a:solidFill>
                <a:latin typeface="Arial"/>
                <a:ea typeface="+mn-ea"/>
                <a:cs typeface="Arial"/>
              </a:rPr>
              <a:t>В тени крыл Твоих, </a:t>
            </a:r>
            <a:endParaRPr lang="en-US" sz="4100" b="1" dirty="0" smtClean="0">
              <a:solidFill>
                <a:schemeClr val="tx1"/>
              </a:solidFill>
              <a:latin typeface="Arial"/>
              <a:ea typeface="+mn-ea"/>
              <a:cs typeface="Arial"/>
            </a:endParaRPr>
          </a:p>
          <a:p>
            <a:pPr algn="l" defTabSz="685800">
              <a:lnSpc>
                <a:spcPct val="90000"/>
              </a:lnSpc>
              <a:spcBef>
                <a:spcPts val="1350"/>
              </a:spcBef>
              <a:buClr>
                <a:srgbClr val="595959"/>
              </a:buClr>
            </a:pPr>
            <a:r>
              <a:rPr lang="ru-RU" sz="4100" b="1" dirty="0" smtClean="0">
                <a:solidFill>
                  <a:schemeClr val="tx1"/>
                </a:solidFill>
                <a:latin typeface="Arial"/>
                <a:ea typeface="+mn-ea"/>
                <a:cs typeface="Arial"/>
              </a:rPr>
              <a:t>Господь</a:t>
            </a:r>
            <a:r>
              <a:rPr lang="ru-RU" sz="4100" b="1" dirty="0">
                <a:solidFill>
                  <a:schemeClr val="tx1"/>
                </a:solidFill>
                <a:latin typeface="Arial"/>
                <a:ea typeface="+mn-ea"/>
                <a:cs typeface="Arial"/>
              </a:rPr>
              <a:t>, я укроюсь,</a:t>
            </a:r>
          </a:p>
          <a:p>
            <a:pPr algn="l" defTabSz="685800">
              <a:lnSpc>
                <a:spcPct val="90000"/>
              </a:lnSpc>
              <a:spcBef>
                <a:spcPts val="1350"/>
              </a:spcBef>
              <a:buClr>
                <a:srgbClr val="595959"/>
              </a:buClr>
            </a:pPr>
            <a:r>
              <a:rPr lang="ru-RU" sz="4100" b="1" dirty="0">
                <a:solidFill>
                  <a:schemeClr val="tx1"/>
                </a:solidFill>
                <a:latin typeface="Arial"/>
                <a:ea typeface="+mn-ea"/>
                <a:cs typeface="Arial"/>
              </a:rPr>
              <a:t>В тени крыл Твоих покой обрету,</a:t>
            </a:r>
          </a:p>
          <a:p>
            <a:pPr algn="l" defTabSz="685800">
              <a:lnSpc>
                <a:spcPct val="90000"/>
              </a:lnSpc>
              <a:spcBef>
                <a:spcPts val="1350"/>
              </a:spcBef>
              <a:buClr>
                <a:srgbClr val="595959"/>
              </a:buClr>
            </a:pPr>
            <a:r>
              <a:rPr lang="ru-RU" sz="4100" b="1" dirty="0">
                <a:solidFill>
                  <a:schemeClr val="tx1"/>
                </a:solidFill>
                <a:latin typeface="Arial"/>
                <a:ea typeface="+mn-ea"/>
                <a:cs typeface="Arial"/>
              </a:rPr>
              <a:t>От печали и невзгод успокоюсь</a:t>
            </a:r>
          </a:p>
          <a:p>
            <a:pPr algn="l" defTabSz="685800">
              <a:lnSpc>
                <a:spcPct val="90000"/>
              </a:lnSpc>
              <a:spcBef>
                <a:spcPts val="1350"/>
              </a:spcBef>
              <a:buClr>
                <a:srgbClr val="595959"/>
              </a:buClr>
            </a:pPr>
            <a:r>
              <a:rPr lang="ru-RU" sz="4100" b="1" dirty="0">
                <a:solidFill>
                  <a:schemeClr val="tx1"/>
                </a:solidFill>
                <a:latin typeface="Arial"/>
                <a:ea typeface="+mn-ea"/>
                <a:cs typeface="Arial"/>
              </a:rPr>
              <a:t>В тени крыл Твоих.</a:t>
            </a:r>
          </a:p>
          <a:p>
            <a:pPr algn="l" defTabSz="685800">
              <a:lnSpc>
                <a:spcPct val="90000"/>
              </a:lnSpc>
              <a:spcBef>
                <a:spcPts val="1350"/>
              </a:spcBef>
              <a:buClr>
                <a:srgbClr val="595959"/>
              </a:buClr>
            </a:pPr>
            <a:endParaRPr lang="ru-RU" sz="41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47651" y="302400"/>
            <a:ext cx="8903196" cy="432720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spcBef>
                <a:spcPts val="1350"/>
              </a:spcBef>
              <a:buClr>
                <a:srgbClr val="595959"/>
              </a:buClr>
            </a:pPr>
            <a:r>
              <a:rPr lang="ru-RU" sz="4100" b="1" dirty="0">
                <a:solidFill>
                  <a:schemeClr val="tx1"/>
                </a:solidFill>
                <a:latin typeface="Arial"/>
                <a:ea typeface="+mn-ea"/>
                <a:cs typeface="Arial"/>
              </a:rPr>
              <a:t>Пусть говорят, </a:t>
            </a:r>
            <a:br>
              <a:rPr lang="ru-RU" sz="4100" b="1" dirty="0">
                <a:solidFill>
                  <a:schemeClr val="tx1"/>
                </a:solidFill>
                <a:latin typeface="Arial"/>
                <a:ea typeface="+mn-ea"/>
                <a:cs typeface="Arial"/>
              </a:rPr>
            </a:br>
            <a:r>
              <a:rPr lang="ru-RU" sz="4100" b="1" dirty="0" smtClean="0">
                <a:solidFill>
                  <a:schemeClr val="tx1"/>
                </a:solidFill>
                <a:latin typeface="Arial"/>
                <a:ea typeface="+mn-ea"/>
                <a:cs typeface="Arial"/>
              </a:rPr>
              <a:t>Что </a:t>
            </a:r>
            <a:r>
              <a:rPr lang="ru-RU" sz="4100" b="1" dirty="0">
                <a:solidFill>
                  <a:schemeClr val="tx1"/>
                </a:solidFill>
                <a:latin typeface="Arial"/>
                <a:ea typeface="+mn-ea"/>
                <a:cs typeface="Arial"/>
              </a:rPr>
              <a:t>на земле нет надежды,</a:t>
            </a:r>
          </a:p>
          <a:p>
            <a:pPr algn="l" defTabSz="685800">
              <a:lnSpc>
                <a:spcPct val="90000"/>
              </a:lnSpc>
              <a:spcBef>
                <a:spcPts val="1350"/>
              </a:spcBef>
              <a:buClr>
                <a:srgbClr val="595959"/>
              </a:buClr>
            </a:pPr>
            <a:r>
              <a:rPr lang="ru-RU" sz="4100" b="1" dirty="0">
                <a:solidFill>
                  <a:schemeClr val="tx1"/>
                </a:solidFill>
                <a:latin typeface="Arial"/>
                <a:ea typeface="+mn-ea"/>
                <a:cs typeface="Arial"/>
              </a:rPr>
              <a:t>Пусть говорят, </a:t>
            </a:r>
            <a:br>
              <a:rPr lang="ru-RU" sz="4100" b="1" dirty="0">
                <a:solidFill>
                  <a:schemeClr val="tx1"/>
                </a:solidFill>
                <a:latin typeface="Arial"/>
                <a:ea typeface="+mn-ea"/>
                <a:cs typeface="Arial"/>
              </a:rPr>
            </a:br>
            <a:r>
              <a:rPr lang="ru-RU" sz="4100" b="1" dirty="0" smtClean="0">
                <a:solidFill>
                  <a:schemeClr val="tx1"/>
                </a:solidFill>
                <a:latin typeface="Arial"/>
                <a:ea typeface="+mn-ea"/>
                <a:cs typeface="Arial"/>
              </a:rPr>
              <a:t>Что </a:t>
            </a:r>
            <a:r>
              <a:rPr lang="ru-RU" sz="4100" b="1" dirty="0">
                <a:solidFill>
                  <a:schemeClr val="tx1"/>
                </a:solidFill>
                <a:latin typeface="Arial"/>
                <a:ea typeface="+mn-ea"/>
                <a:cs typeface="Arial"/>
              </a:rPr>
              <a:t>Ты не слышишь меня.</a:t>
            </a:r>
          </a:p>
          <a:p>
            <a:pPr algn="l" defTabSz="685800">
              <a:lnSpc>
                <a:spcPct val="90000"/>
              </a:lnSpc>
              <a:spcBef>
                <a:spcPts val="1350"/>
              </a:spcBef>
              <a:buClr>
                <a:srgbClr val="595959"/>
              </a:buClr>
            </a:pPr>
            <a:r>
              <a:rPr lang="ru-RU" sz="4100" b="1" dirty="0">
                <a:solidFill>
                  <a:schemeClr val="tx1"/>
                </a:solidFill>
                <a:latin typeface="Arial"/>
                <a:ea typeface="+mn-ea"/>
                <a:cs typeface="Arial"/>
              </a:rPr>
              <a:t>Я знаю твёрдо, что Ты любишь, </a:t>
            </a:r>
            <a:r>
              <a:rPr lang="ru-RU" sz="4100" b="1" dirty="0" smtClean="0">
                <a:solidFill>
                  <a:schemeClr val="tx1"/>
                </a:solidFill>
                <a:latin typeface="Arial"/>
                <a:ea typeface="+mn-ea"/>
                <a:cs typeface="Arial"/>
              </a:rPr>
              <a:t/>
            </a:r>
            <a:br>
              <a:rPr lang="ru-RU" sz="4100" b="1" dirty="0" smtClean="0">
                <a:solidFill>
                  <a:schemeClr val="tx1"/>
                </a:solidFill>
                <a:latin typeface="Arial"/>
                <a:ea typeface="+mn-ea"/>
                <a:cs typeface="Arial"/>
              </a:rPr>
            </a:br>
            <a:r>
              <a:rPr lang="ru-RU" sz="4100" b="1" dirty="0" smtClean="0">
                <a:solidFill>
                  <a:schemeClr val="tx1"/>
                </a:solidFill>
                <a:latin typeface="Arial"/>
                <a:ea typeface="+mn-ea"/>
                <a:cs typeface="Arial"/>
              </a:rPr>
              <a:t>Как </a:t>
            </a:r>
            <a:r>
              <a:rPr lang="ru-RU" sz="4100" b="1" dirty="0">
                <a:solidFill>
                  <a:schemeClr val="tx1"/>
                </a:solidFill>
                <a:latin typeface="Arial"/>
                <a:ea typeface="+mn-ea"/>
                <a:cs typeface="Arial"/>
              </a:rPr>
              <a:t>прежде, любишь, как всегда.</a:t>
            </a:r>
            <a:endParaRPr lang="ru-RU" sz="4100" b="1" dirty="0">
              <a:solidFill>
                <a:schemeClr val="tx1"/>
              </a:solidFill>
              <a:latin typeface="Arial"/>
              <a:cs typeface="Arial"/>
            </a:endParaRPr>
          </a:p>
        </p:txBody>
      </p:sp>
    </p:spTree>
    <p:extLst>
      <p:ext uri="{BB962C8B-B14F-4D97-AF65-F5344CB8AC3E}">
        <p14:creationId xmlns:p14="http://schemas.microsoft.com/office/powerpoint/2010/main" val="1056948528"/>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a:off x="7482090" y="-8246"/>
            <a:ext cx="2183538" cy="5174010"/>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47650" y="114609"/>
            <a:ext cx="8953836" cy="457403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buClr>
                <a:srgbClr val="595959"/>
              </a:buClr>
            </a:pPr>
            <a:r>
              <a:rPr lang="ru-RU" sz="2400" dirty="0">
                <a:solidFill>
                  <a:schemeClr val="tx1"/>
                </a:solidFill>
                <a:latin typeface="Arial"/>
                <a:ea typeface="+mn-ea"/>
                <a:cs typeface="Arial"/>
              </a:rPr>
              <a:t>Припев</a:t>
            </a:r>
            <a:r>
              <a:rPr lang="ru-RU" sz="2400" dirty="0" smtClean="0">
                <a:solidFill>
                  <a:schemeClr val="tx1"/>
                </a:solidFill>
                <a:latin typeface="Arial"/>
                <a:ea typeface="+mn-ea"/>
                <a:cs typeface="Arial"/>
              </a:rPr>
              <a:t>:</a:t>
            </a:r>
          </a:p>
          <a:p>
            <a:pPr algn="l" defTabSz="685800">
              <a:lnSpc>
                <a:spcPct val="80000"/>
              </a:lnSpc>
              <a:buClr>
                <a:srgbClr val="595959"/>
              </a:buClr>
            </a:pPr>
            <a:endParaRPr lang="ru-RU" sz="1100" dirty="0" smtClean="0">
              <a:solidFill>
                <a:schemeClr val="tx1"/>
              </a:solidFill>
              <a:latin typeface="Arial"/>
              <a:ea typeface="+mn-ea"/>
              <a:cs typeface="Arial"/>
            </a:endParaRPr>
          </a:p>
          <a:p>
            <a:pPr algn="l" defTabSz="685800">
              <a:lnSpc>
                <a:spcPct val="80000"/>
              </a:lnSpc>
              <a:buClr>
                <a:srgbClr val="595959"/>
              </a:buClr>
            </a:pPr>
            <a:r>
              <a:rPr lang="ru-RU" sz="800" dirty="0" smtClean="0">
                <a:solidFill>
                  <a:schemeClr val="tx1"/>
                </a:solidFill>
                <a:latin typeface="Arial"/>
                <a:ea typeface="+mn-ea"/>
                <a:cs typeface="Arial"/>
              </a:rPr>
              <a:t> </a:t>
            </a:r>
            <a:endParaRPr lang="ru-RU" sz="800" dirty="0">
              <a:solidFill>
                <a:schemeClr val="tx1"/>
              </a:solidFill>
              <a:latin typeface="Arial"/>
              <a:ea typeface="+mn-ea"/>
              <a:cs typeface="Arial"/>
            </a:endParaRPr>
          </a:p>
          <a:p>
            <a:pPr algn="l" defTabSz="685800">
              <a:lnSpc>
                <a:spcPct val="90000"/>
              </a:lnSpc>
              <a:buClr>
                <a:srgbClr val="595959"/>
              </a:buClr>
            </a:pPr>
            <a:r>
              <a:rPr lang="ru-RU" sz="4300" b="1" dirty="0">
                <a:solidFill>
                  <a:schemeClr val="tx1"/>
                </a:solidFill>
                <a:latin typeface="Arial"/>
                <a:ea typeface="+mn-ea"/>
                <a:cs typeface="Arial"/>
              </a:rPr>
              <a:t>Я верю, верю, </a:t>
            </a:r>
          </a:p>
          <a:p>
            <a:pPr algn="l" defTabSz="685800">
              <a:lnSpc>
                <a:spcPct val="90000"/>
              </a:lnSpc>
              <a:buClr>
                <a:srgbClr val="595959"/>
              </a:buClr>
            </a:pPr>
            <a:r>
              <a:rPr lang="ru-RU" sz="4300" b="1" dirty="0">
                <a:solidFill>
                  <a:schemeClr val="tx1"/>
                </a:solidFill>
                <a:latin typeface="Arial"/>
                <a:ea typeface="+mn-ea"/>
                <a:cs typeface="Arial"/>
              </a:rPr>
              <a:t>Что настанет тот час,</a:t>
            </a:r>
          </a:p>
          <a:p>
            <a:pPr algn="l" defTabSz="685800">
              <a:lnSpc>
                <a:spcPct val="90000"/>
              </a:lnSpc>
              <a:buClr>
                <a:srgbClr val="595959"/>
              </a:buClr>
            </a:pPr>
            <a:r>
              <a:rPr lang="ru-RU" sz="4300" b="1" dirty="0">
                <a:solidFill>
                  <a:schemeClr val="tx1"/>
                </a:solidFill>
                <a:latin typeface="Arial"/>
                <a:ea typeface="+mn-ea"/>
                <a:cs typeface="Arial"/>
              </a:rPr>
              <a:t>Двери рая </a:t>
            </a:r>
            <a:endParaRPr lang="ru-RU" sz="4300" b="1" dirty="0" smtClean="0">
              <a:solidFill>
                <a:schemeClr val="tx1"/>
              </a:solidFill>
              <a:latin typeface="Arial"/>
              <a:ea typeface="+mn-ea"/>
              <a:cs typeface="Arial"/>
            </a:endParaRPr>
          </a:p>
          <a:p>
            <a:pPr algn="l" defTabSz="685800">
              <a:lnSpc>
                <a:spcPct val="90000"/>
              </a:lnSpc>
              <a:buClr>
                <a:srgbClr val="595959"/>
              </a:buClr>
            </a:pPr>
            <a:r>
              <a:rPr lang="ru-RU" sz="4300" b="1" dirty="0" smtClean="0">
                <a:solidFill>
                  <a:schemeClr val="tx1"/>
                </a:solidFill>
                <a:latin typeface="Arial"/>
                <a:ea typeface="+mn-ea"/>
                <a:cs typeface="Arial"/>
              </a:rPr>
              <a:t>Бог </a:t>
            </a:r>
            <a:r>
              <a:rPr lang="ru-RU" sz="4300" b="1" dirty="0">
                <a:solidFill>
                  <a:schemeClr val="tx1"/>
                </a:solidFill>
                <a:latin typeface="Arial"/>
                <a:ea typeface="+mn-ea"/>
                <a:cs typeface="Arial"/>
              </a:rPr>
              <a:t>откроет для нас,</a:t>
            </a:r>
          </a:p>
          <a:p>
            <a:pPr algn="l" defTabSz="685800">
              <a:lnSpc>
                <a:spcPct val="90000"/>
              </a:lnSpc>
              <a:buClr>
                <a:srgbClr val="595959"/>
              </a:buClr>
            </a:pPr>
            <a:r>
              <a:rPr lang="ru-RU" sz="4300" b="1" dirty="0">
                <a:solidFill>
                  <a:schemeClr val="tx1"/>
                </a:solidFill>
                <a:latin typeface="Arial"/>
                <a:ea typeface="+mn-ea"/>
                <a:cs typeface="Arial"/>
              </a:rPr>
              <a:t>Нежным голосом Он скажет:</a:t>
            </a:r>
          </a:p>
          <a:p>
            <a:pPr algn="l" defTabSz="685800">
              <a:lnSpc>
                <a:spcPct val="90000"/>
              </a:lnSpc>
              <a:buClr>
                <a:srgbClr val="595959"/>
              </a:buClr>
            </a:pPr>
            <a:r>
              <a:rPr lang="ru-RU" sz="4300" b="1" dirty="0">
                <a:solidFill>
                  <a:schemeClr val="tx1"/>
                </a:solidFill>
                <a:latin typeface="Arial"/>
                <a:ea typeface="+mn-ea"/>
                <a:cs typeface="Arial"/>
              </a:rPr>
              <a:t>«Войди, это всё для вас»</a:t>
            </a:r>
          </a:p>
        </p:txBody>
      </p:sp>
    </p:spTree>
    <p:extLst>
      <p:ext uri="{BB962C8B-B14F-4D97-AF65-F5344CB8AC3E}">
        <p14:creationId xmlns:p14="http://schemas.microsoft.com/office/powerpoint/2010/main" val="232769564"/>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7" name="Picture 6"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732924"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336675" y="131937"/>
            <a:ext cx="8312460" cy="503748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buClr>
                <a:srgbClr val="595959"/>
              </a:buClr>
            </a:pPr>
            <a:r>
              <a:rPr lang="ru-RU" sz="2400" dirty="0">
                <a:solidFill>
                  <a:schemeClr val="tx1"/>
                </a:solidFill>
                <a:latin typeface="Arial"/>
                <a:ea typeface="+mn-ea"/>
                <a:cs typeface="Arial"/>
              </a:rPr>
              <a:t>Припев</a:t>
            </a:r>
            <a:r>
              <a:rPr lang="ru-RU" sz="2400" dirty="0" smtClean="0">
                <a:solidFill>
                  <a:schemeClr val="tx1"/>
                </a:solidFill>
                <a:latin typeface="Arial"/>
                <a:ea typeface="+mn-ea"/>
                <a:cs typeface="Arial"/>
              </a:rPr>
              <a:t>:</a:t>
            </a:r>
          </a:p>
          <a:p>
            <a:pPr algn="l" defTabSz="685800">
              <a:lnSpc>
                <a:spcPct val="80000"/>
              </a:lnSpc>
              <a:buClr>
                <a:srgbClr val="595959"/>
              </a:buClr>
            </a:pPr>
            <a:endParaRPr lang="ru-RU" sz="1100" dirty="0">
              <a:solidFill>
                <a:schemeClr val="tx1"/>
              </a:solidFill>
              <a:latin typeface="Arial"/>
              <a:ea typeface="+mn-ea"/>
              <a:cs typeface="Arial"/>
            </a:endParaRPr>
          </a:p>
          <a:p>
            <a:pPr algn="l" defTabSz="685800">
              <a:lnSpc>
                <a:spcPct val="90000"/>
              </a:lnSpc>
              <a:buClr>
                <a:srgbClr val="595959"/>
              </a:buClr>
            </a:pPr>
            <a:r>
              <a:rPr lang="ru-RU" sz="4300" b="1" dirty="0">
                <a:solidFill>
                  <a:schemeClr val="tx1"/>
                </a:solidFill>
                <a:latin typeface="Arial"/>
                <a:ea typeface="+mn-ea"/>
                <a:cs typeface="Arial"/>
              </a:rPr>
              <a:t>Я на колени перед </a:t>
            </a:r>
            <a:endParaRPr lang="ru-RU" sz="4300" b="1" dirty="0">
              <a:solidFill>
                <a:schemeClr val="tx1"/>
              </a:solidFill>
              <a:latin typeface="Arial"/>
              <a:ea typeface="+mn-ea"/>
              <a:cs typeface="Arial"/>
            </a:endParaRPr>
          </a:p>
          <a:p>
            <a:pPr algn="l" defTabSz="685800">
              <a:lnSpc>
                <a:spcPct val="90000"/>
              </a:lnSpc>
              <a:buClr>
                <a:srgbClr val="595959"/>
              </a:buClr>
            </a:pPr>
            <a:r>
              <a:rPr lang="ru-RU" sz="4300" b="1" dirty="0" smtClean="0">
                <a:solidFill>
                  <a:schemeClr val="tx1"/>
                </a:solidFill>
                <a:latin typeface="Arial"/>
                <a:ea typeface="+mn-ea"/>
                <a:cs typeface="Arial"/>
              </a:rPr>
              <a:t>Ним </a:t>
            </a:r>
            <a:r>
              <a:rPr lang="ru-RU" sz="4300" b="1" dirty="0">
                <a:solidFill>
                  <a:schemeClr val="tx1"/>
                </a:solidFill>
                <a:latin typeface="Arial"/>
                <a:ea typeface="+mn-ea"/>
                <a:cs typeface="Arial"/>
              </a:rPr>
              <a:t>преклонюсь,</a:t>
            </a:r>
          </a:p>
          <a:p>
            <a:pPr algn="l" defTabSz="685800">
              <a:lnSpc>
                <a:spcPct val="90000"/>
              </a:lnSpc>
              <a:buClr>
                <a:srgbClr val="595959"/>
              </a:buClr>
            </a:pPr>
            <a:r>
              <a:rPr lang="ru-RU" sz="4300" b="1" dirty="0">
                <a:solidFill>
                  <a:schemeClr val="tx1"/>
                </a:solidFill>
                <a:latin typeface="Arial"/>
                <a:ea typeface="+mn-ea"/>
                <a:cs typeface="Arial"/>
              </a:rPr>
              <a:t>В ноги Господу любви </a:t>
            </a:r>
            <a:endParaRPr lang="ru-RU" sz="4300" b="1" dirty="0">
              <a:solidFill>
                <a:schemeClr val="tx1"/>
              </a:solidFill>
              <a:latin typeface="Arial"/>
              <a:ea typeface="+mn-ea"/>
              <a:cs typeface="Arial"/>
            </a:endParaRPr>
          </a:p>
          <a:p>
            <a:pPr algn="l" defTabSz="685800">
              <a:lnSpc>
                <a:spcPct val="90000"/>
              </a:lnSpc>
              <a:buClr>
                <a:srgbClr val="595959"/>
              </a:buClr>
            </a:pPr>
            <a:r>
              <a:rPr lang="ru-RU" sz="4300" b="1" dirty="0" smtClean="0">
                <a:solidFill>
                  <a:schemeClr val="tx1"/>
                </a:solidFill>
                <a:latin typeface="Arial"/>
                <a:ea typeface="+mn-ea"/>
                <a:cs typeface="Arial"/>
              </a:rPr>
              <a:t>Поклонюсь, буду </a:t>
            </a:r>
            <a:r>
              <a:rPr lang="ru-RU" sz="4300" b="1" dirty="0">
                <a:solidFill>
                  <a:schemeClr val="tx1"/>
                </a:solidFill>
                <a:latin typeface="Arial"/>
                <a:ea typeface="+mn-ea"/>
                <a:cs typeface="Arial"/>
              </a:rPr>
              <a:t>жить </a:t>
            </a:r>
            <a:endParaRPr lang="ru-RU" sz="4300" b="1" dirty="0" smtClean="0">
              <a:solidFill>
                <a:schemeClr val="tx1"/>
              </a:solidFill>
              <a:latin typeface="Arial"/>
              <a:ea typeface="+mn-ea"/>
              <a:cs typeface="Arial"/>
            </a:endParaRPr>
          </a:p>
          <a:p>
            <a:pPr algn="l" defTabSz="685800">
              <a:lnSpc>
                <a:spcPct val="90000"/>
              </a:lnSpc>
              <a:buClr>
                <a:srgbClr val="595959"/>
              </a:buClr>
            </a:pPr>
            <a:r>
              <a:rPr lang="ru-RU" sz="4300" b="1" dirty="0">
                <a:solidFill>
                  <a:schemeClr val="tx1"/>
                </a:solidFill>
                <a:latin typeface="Arial"/>
                <a:ea typeface="+mn-ea"/>
                <a:cs typeface="Arial"/>
              </a:rPr>
              <a:t>С</a:t>
            </a:r>
            <a:r>
              <a:rPr lang="ru-RU" sz="4300" b="1" dirty="0" smtClean="0">
                <a:solidFill>
                  <a:schemeClr val="tx1"/>
                </a:solidFill>
                <a:latin typeface="Arial"/>
                <a:ea typeface="+mn-ea"/>
                <a:cs typeface="Arial"/>
              </a:rPr>
              <a:t> </a:t>
            </a:r>
            <a:r>
              <a:rPr lang="ru-RU" sz="4300" b="1" dirty="0">
                <a:solidFill>
                  <a:schemeClr val="tx1"/>
                </a:solidFill>
                <a:latin typeface="Arial"/>
                <a:ea typeface="+mn-ea"/>
                <a:cs typeface="Arial"/>
              </a:rPr>
              <a:t>великим </a:t>
            </a:r>
            <a:r>
              <a:rPr lang="ru-RU" sz="4300" b="1" dirty="0" smtClean="0">
                <a:solidFill>
                  <a:schemeClr val="tx1"/>
                </a:solidFill>
                <a:latin typeface="Arial"/>
                <a:ea typeface="+mn-ea"/>
                <a:cs typeface="Arial"/>
              </a:rPr>
              <a:t>сонмом </a:t>
            </a:r>
            <a:r>
              <a:rPr lang="ru-RU" sz="4300" b="1" dirty="0">
                <a:solidFill>
                  <a:schemeClr val="tx1"/>
                </a:solidFill>
                <a:latin typeface="Arial"/>
                <a:ea typeface="+mn-ea"/>
                <a:cs typeface="Arial"/>
              </a:rPr>
              <a:t>святых,</a:t>
            </a:r>
          </a:p>
          <a:p>
            <a:pPr algn="l" defTabSz="685800">
              <a:lnSpc>
                <a:spcPct val="90000"/>
              </a:lnSpc>
              <a:buClr>
                <a:srgbClr val="595959"/>
              </a:buClr>
            </a:pPr>
            <a:r>
              <a:rPr lang="ru-RU" sz="4300" b="1" dirty="0">
                <a:solidFill>
                  <a:schemeClr val="tx1"/>
                </a:solidFill>
                <a:latin typeface="Arial"/>
                <a:ea typeface="+mn-ea"/>
                <a:cs typeface="Arial"/>
              </a:rPr>
              <a:t>В тени крыл Твоих, </a:t>
            </a:r>
            <a:endParaRPr lang="ru-RU" sz="4300" b="1" dirty="0" smtClean="0">
              <a:solidFill>
                <a:schemeClr val="tx1"/>
              </a:solidFill>
              <a:latin typeface="Arial"/>
              <a:ea typeface="+mn-ea"/>
              <a:cs typeface="Arial"/>
            </a:endParaRPr>
          </a:p>
          <a:p>
            <a:pPr algn="l" defTabSz="685800">
              <a:lnSpc>
                <a:spcPct val="90000"/>
              </a:lnSpc>
              <a:buClr>
                <a:srgbClr val="595959"/>
              </a:buClr>
            </a:pPr>
            <a:r>
              <a:rPr lang="ru-RU" sz="4300" b="1" dirty="0" smtClean="0">
                <a:solidFill>
                  <a:schemeClr val="tx1"/>
                </a:solidFill>
                <a:latin typeface="Arial"/>
                <a:ea typeface="+mn-ea"/>
                <a:cs typeface="Arial"/>
              </a:rPr>
              <a:t>					В</a:t>
            </a:r>
            <a:r>
              <a:rPr lang="ru-RU" sz="4300" b="1" dirty="0" smtClean="0">
                <a:solidFill>
                  <a:schemeClr val="tx1"/>
                </a:solidFill>
                <a:latin typeface="Arial"/>
                <a:ea typeface="+mn-ea"/>
                <a:cs typeface="Arial"/>
              </a:rPr>
              <a:t> </a:t>
            </a:r>
            <a:r>
              <a:rPr lang="ru-RU" sz="4300" b="1" dirty="0">
                <a:solidFill>
                  <a:schemeClr val="tx1"/>
                </a:solidFill>
                <a:latin typeface="Arial"/>
                <a:ea typeface="+mn-ea"/>
                <a:cs typeface="Arial"/>
              </a:rPr>
              <a:t>тени крыл.</a:t>
            </a:r>
          </a:p>
        </p:txBody>
      </p:sp>
    </p:spTree>
    <p:extLst>
      <p:ext uri="{BB962C8B-B14F-4D97-AF65-F5344CB8AC3E}">
        <p14:creationId xmlns:p14="http://schemas.microsoft.com/office/powerpoint/2010/main" val="2650141520"/>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19"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47650" y="302400"/>
            <a:ext cx="9486749" cy="432720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spcBef>
                <a:spcPts val="1350"/>
              </a:spcBef>
              <a:buClr>
                <a:srgbClr val="595959"/>
              </a:buClr>
            </a:pPr>
            <a:r>
              <a:rPr lang="ru-RU" sz="4200" b="1" dirty="0">
                <a:solidFill>
                  <a:schemeClr val="tx1"/>
                </a:solidFill>
                <a:latin typeface="Arial"/>
                <a:ea typeface="+mn-ea"/>
                <a:cs typeface="Arial"/>
              </a:rPr>
              <a:t>Кто ищет радости, </a:t>
            </a:r>
            <a:br>
              <a:rPr lang="ru-RU" sz="4200" b="1" dirty="0">
                <a:solidFill>
                  <a:schemeClr val="tx1"/>
                </a:solidFill>
                <a:latin typeface="Arial"/>
                <a:ea typeface="+mn-ea"/>
                <a:cs typeface="Arial"/>
              </a:rPr>
            </a:br>
            <a:r>
              <a:rPr lang="ru-RU" sz="4200" b="1" dirty="0" smtClean="0">
                <a:solidFill>
                  <a:schemeClr val="tx1"/>
                </a:solidFill>
                <a:latin typeface="Arial"/>
                <a:ea typeface="+mn-ea"/>
                <a:cs typeface="Arial"/>
              </a:rPr>
              <a:t>Добра </a:t>
            </a:r>
            <a:r>
              <a:rPr lang="ru-RU" sz="4200" b="1" dirty="0">
                <a:solidFill>
                  <a:schemeClr val="tx1"/>
                </a:solidFill>
                <a:latin typeface="Arial"/>
                <a:ea typeface="+mn-ea"/>
                <a:cs typeface="Arial"/>
              </a:rPr>
              <a:t>и блаженства,</a:t>
            </a:r>
          </a:p>
          <a:p>
            <a:pPr algn="l" defTabSz="685800">
              <a:lnSpc>
                <a:spcPct val="90000"/>
              </a:lnSpc>
              <a:spcBef>
                <a:spcPts val="1350"/>
              </a:spcBef>
              <a:buClr>
                <a:srgbClr val="595959"/>
              </a:buClr>
            </a:pPr>
            <a:r>
              <a:rPr lang="ru-RU" sz="4200" b="1" dirty="0">
                <a:solidFill>
                  <a:schemeClr val="tx1"/>
                </a:solidFill>
                <a:latin typeface="Arial"/>
                <a:ea typeface="+mn-ea"/>
                <a:cs typeface="Arial"/>
              </a:rPr>
              <a:t>Кто ищет нежности, </a:t>
            </a:r>
            <a:r>
              <a:rPr lang="ru-RU" sz="4200" b="1" dirty="0" smtClean="0">
                <a:solidFill>
                  <a:schemeClr val="tx1"/>
                </a:solidFill>
                <a:latin typeface="Arial"/>
                <a:ea typeface="+mn-ea"/>
                <a:cs typeface="Arial"/>
              </a:rPr>
              <a:t/>
            </a:r>
            <a:br>
              <a:rPr lang="ru-RU" sz="4200" b="1" dirty="0" smtClean="0">
                <a:solidFill>
                  <a:schemeClr val="tx1"/>
                </a:solidFill>
                <a:latin typeface="Arial"/>
                <a:ea typeface="+mn-ea"/>
                <a:cs typeface="Arial"/>
              </a:rPr>
            </a:br>
            <a:r>
              <a:rPr lang="ru-RU" sz="4200" b="1" dirty="0" smtClean="0">
                <a:solidFill>
                  <a:schemeClr val="tx1"/>
                </a:solidFill>
                <a:latin typeface="Arial"/>
                <a:ea typeface="+mn-ea"/>
                <a:cs typeface="Arial"/>
              </a:rPr>
              <a:t>Любви </a:t>
            </a:r>
            <a:r>
              <a:rPr lang="ru-RU" sz="4200" b="1" dirty="0">
                <a:solidFill>
                  <a:schemeClr val="tx1"/>
                </a:solidFill>
                <a:latin typeface="Arial"/>
                <a:ea typeface="+mn-ea"/>
                <a:cs typeface="Arial"/>
              </a:rPr>
              <a:t>и тепла,</a:t>
            </a:r>
          </a:p>
          <a:p>
            <a:pPr algn="l" defTabSz="685800">
              <a:lnSpc>
                <a:spcPct val="90000"/>
              </a:lnSpc>
              <a:spcBef>
                <a:spcPts val="1350"/>
              </a:spcBef>
              <a:buClr>
                <a:srgbClr val="595959"/>
              </a:buClr>
            </a:pPr>
            <a:r>
              <a:rPr lang="ru-RU" sz="4200" b="1" dirty="0">
                <a:solidFill>
                  <a:schemeClr val="tx1"/>
                </a:solidFill>
                <a:latin typeface="Arial"/>
                <a:ea typeface="+mn-ea"/>
                <a:cs typeface="Arial"/>
              </a:rPr>
              <a:t>Кто жаждет всей с</a:t>
            </a:r>
            <a:r>
              <a:rPr lang="ru-RU" sz="4200" b="1" dirty="0" smtClean="0">
                <a:solidFill>
                  <a:schemeClr val="tx1"/>
                </a:solidFill>
                <a:latin typeface="Arial"/>
                <a:ea typeface="+mn-ea"/>
                <a:cs typeface="Arial"/>
              </a:rPr>
              <a:t>воей </a:t>
            </a:r>
            <a:r>
              <a:rPr lang="ru-RU" sz="4200" b="1" dirty="0">
                <a:solidFill>
                  <a:schemeClr val="tx1"/>
                </a:solidFill>
                <a:latin typeface="Arial"/>
                <a:ea typeface="+mn-ea"/>
                <a:cs typeface="Arial"/>
              </a:rPr>
              <a:t>душой </a:t>
            </a:r>
            <a:r>
              <a:rPr lang="ru-RU" sz="4200" b="1" dirty="0" err="1" smtClean="0">
                <a:solidFill>
                  <a:schemeClr val="tx1"/>
                </a:solidFill>
                <a:latin typeface="Arial"/>
                <a:ea typeface="+mn-ea"/>
                <a:cs typeface="Arial"/>
              </a:rPr>
              <a:t>Совершенства,Бог</a:t>
            </a:r>
            <a:r>
              <a:rPr lang="ru-RU" sz="4200" b="1" dirty="0" smtClean="0">
                <a:solidFill>
                  <a:schemeClr val="tx1"/>
                </a:solidFill>
                <a:latin typeface="Arial"/>
                <a:ea typeface="+mn-ea"/>
                <a:cs typeface="Arial"/>
              </a:rPr>
              <a:t> </a:t>
            </a:r>
            <a:r>
              <a:rPr lang="ru-RU" sz="4200" b="1" dirty="0">
                <a:solidFill>
                  <a:schemeClr val="tx1"/>
                </a:solidFill>
                <a:latin typeface="Arial"/>
                <a:ea typeface="+mn-ea"/>
                <a:cs typeface="Arial"/>
              </a:rPr>
              <a:t>зовёт тебя: </a:t>
            </a:r>
            <a:endParaRPr lang="ru-RU" sz="4200" b="1" dirty="0">
              <a:solidFill>
                <a:schemeClr val="tx1"/>
              </a:solidFill>
              <a:latin typeface="Arial"/>
              <a:cs typeface="Arial"/>
            </a:endParaRPr>
          </a:p>
        </p:txBody>
      </p:sp>
    </p:spTree>
    <p:extLst>
      <p:ext uri="{BB962C8B-B14F-4D97-AF65-F5344CB8AC3E}">
        <p14:creationId xmlns:p14="http://schemas.microsoft.com/office/powerpoint/2010/main" val="1221203051"/>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72155" y="302400"/>
            <a:ext cx="8871845" cy="432720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4200" b="1" dirty="0">
                <a:solidFill>
                  <a:schemeClr val="tx1"/>
                </a:solidFill>
                <a:latin typeface="Arial"/>
                <a:ea typeface="+mn-ea"/>
                <a:cs typeface="Arial"/>
              </a:rPr>
              <a:t>«Приди ко Мне, </a:t>
            </a:r>
            <a:r>
              <a:rPr lang="mr-IN" sz="4200" b="1" dirty="0">
                <a:solidFill>
                  <a:schemeClr val="tx1"/>
                </a:solidFill>
                <a:latin typeface="Arial"/>
                <a:cs typeface="Arial"/>
              </a:rPr>
              <a:t>–</a:t>
            </a:r>
            <a:r>
              <a:rPr lang="ru-RU" sz="4200" b="1" dirty="0">
                <a:solidFill>
                  <a:schemeClr val="tx1"/>
                </a:solidFill>
                <a:latin typeface="Arial"/>
                <a:cs typeface="Arial"/>
              </a:rPr>
              <a:t> </a:t>
            </a:r>
            <a:r>
              <a:rPr lang="ru-RU" sz="4200" b="1" dirty="0" smtClean="0">
                <a:solidFill>
                  <a:schemeClr val="tx1"/>
                </a:solidFill>
                <a:latin typeface="Arial"/>
                <a:cs typeface="Arial"/>
              </a:rPr>
              <a:t>е</a:t>
            </a:r>
            <a:r>
              <a:rPr lang="ru-RU" sz="4200" b="1" dirty="0" smtClean="0">
                <a:solidFill>
                  <a:schemeClr val="tx1"/>
                </a:solidFill>
                <a:latin typeface="Arial"/>
                <a:ea typeface="+mn-ea"/>
                <a:cs typeface="Arial"/>
              </a:rPr>
              <a:t>щё звучит</a:t>
            </a:r>
          </a:p>
          <a:p>
            <a:pPr algn="l" defTabSz="685800">
              <a:lnSpc>
                <a:spcPct val="80000"/>
              </a:lnSpc>
              <a:spcBef>
                <a:spcPts val="1350"/>
              </a:spcBef>
              <a:buClr>
                <a:srgbClr val="595959"/>
              </a:buClr>
            </a:pPr>
            <a:r>
              <a:rPr lang="ru-RU" sz="4200" b="1" dirty="0" smtClean="0">
                <a:solidFill>
                  <a:schemeClr val="tx1"/>
                </a:solidFill>
                <a:latin typeface="Arial"/>
                <a:ea typeface="+mn-ea"/>
                <a:cs typeface="Arial"/>
              </a:rPr>
              <a:t>Его </a:t>
            </a:r>
            <a:r>
              <a:rPr lang="ru-RU" sz="4200" b="1" dirty="0">
                <a:solidFill>
                  <a:schemeClr val="tx1"/>
                </a:solidFill>
                <a:latin typeface="Arial"/>
                <a:ea typeface="+mn-ea"/>
                <a:cs typeface="Arial"/>
              </a:rPr>
              <a:t>голос, </a:t>
            </a:r>
            <a:r>
              <a:rPr lang="mr-IN" sz="4200" b="1" dirty="0">
                <a:solidFill>
                  <a:schemeClr val="tx1"/>
                </a:solidFill>
                <a:latin typeface="Arial"/>
                <a:cs typeface="Arial"/>
              </a:rPr>
              <a:t>–</a:t>
            </a:r>
            <a:r>
              <a:rPr lang="ru-RU" sz="4200" b="1" dirty="0">
                <a:solidFill>
                  <a:schemeClr val="tx1"/>
                </a:solidFill>
                <a:latin typeface="Arial"/>
                <a:cs typeface="Arial"/>
              </a:rPr>
              <a:t> </a:t>
            </a:r>
            <a:r>
              <a:rPr lang="ru-RU" sz="4200" b="1" dirty="0" smtClean="0">
                <a:solidFill>
                  <a:schemeClr val="tx1"/>
                </a:solidFill>
                <a:latin typeface="Arial"/>
                <a:cs typeface="Arial"/>
              </a:rPr>
              <a:t>и</a:t>
            </a:r>
            <a:r>
              <a:rPr lang="ru-RU" sz="4200" b="1" dirty="0" smtClean="0">
                <a:solidFill>
                  <a:schemeClr val="tx1"/>
                </a:solidFill>
                <a:latin typeface="Arial"/>
                <a:ea typeface="+mn-ea"/>
                <a:cs typeface="Arial"/>
              </a:rPr>
              <a:t>збавлю </a:t>
            </a:r>
            <a:r>
              <a:rPr lang="ru-RU" sz="4200" b="1" dirty="0">
                <a:solidFill>
                  <a:schemeClr val="tx1"/>
                </a:solidFill>
                <a:latin typeface="Arial"/>
                <a:ea typeface="+mn-ea"/>
                <a:cs typeface="Arial"/>
              </a:rPr>
              <a:t>Я </a:t>
            </a:r>
            <a:r>
              <a:rPr lang="ru-RU" sz="4200" b="1" dirty="0">
                <a:solidFill>
                  <a:schemeClr val="tx1"/>
                </a:solidFill>
                <a:latin typeface="Arial"/>
                <a:ea typeface="+mn-ea"/>
                <a:cs typeface="Arial"/>
              </a:rPr>
              <a:t>о</a:t>
            </a:r>
            <a:r>
              <a:rPr lang="ru-RU" sz="4200" b="1" dirty="0" smtClean="0">
                <a:solidFill>
                  <a:schemeClr val="tx1"/>
                </a:solidFill>
                <a:latin typeface="Arial"/>
                <a:ea typeface="+mn-ea"/>
                <a:cs typeface="Arial"/>
              </a:rPr>
              <a:t>т </a:t>
            </a:r>
            <a:r>
              <a:rPr lang="ru-RU" sz="4200" b="1" dirty="0">
                <a:solidFill>
                  <a:schemeClr val="tx1"/>
                </a:solidFill>
                <a:latin typeface="Arial"/>
                <a:ea typeface="+mn-ea"/>
                <a:cs typeface="Arial"/>
              </a:rPr>
              <a:t>всех </a:t>
            </a:r>
            <a:endParaRPr lang="ru-RU" sz="4200" b="1" dirty="0" smtClean="0">
              <a:solidFill>
                <a:schemeClr val="tx1"/>
              </a:solidFill>
              <a:latin typeface="Arial"/>
              <a:ea typeface="+mn-ea"/>
              <a:cs typeface="Arial"/>
            </a:endParaRPr>
          </a:p>
          <a:p>
            <a:pPr algn="l" defTabSz="685800">
              <a:lnSpc>
                <a:spcPct val="80000"/>
              </a:lnSpc>
              <a:spcBef>
                <a:spcPts val="1350"/>
              </a:spcBef>
              <a:buClr>
                <a:srgbClr val="595959"/>
              </a:buClr>
            </a:pPr>
            <a:r>
              <a:rPr lang="ru-RU" sz="4200" b="1" dirty="0">
                <a:solidFill>
                  <a:schemeClr val="tx1"/>
                </a:solidFill>
                <a:latin typeface="Arial"/>
                <a:ea typeface="+mn-ea"/>
                <a:cs typeface="Arial"/>
              </a:rPr>
              <a:t>С</a:t>
            </a:r>
            <a:r>
              <a:rPr lang="ru-RU" sz="4200" b="1" dirty="0" smtClean="0">
                <a:solidFill>
                  <a:schemeClr val="tx1"/>
                </a:solidFill>
                <a:latin typeface="Arial"/>
                <a:ea typeface="+mn-ea"/>
                <a:cs typeface="Arial"/>
              </a:rPr>
              <a:t>траданий </a:t>
            </a:r>
            <a:r>
              <a:rPr lang="ru-RU" sz="4200" b="1" dirty="0">
                <a:solidFill>
                  <a:schemeClr val="tx1"/>
                </a:solidFill>
                <a:latin typeface="Arial"/>
                <a:ea typeface="+mn-ea"/>
                <a:cs typeface="Arial"/>
              </a:rPr>
              <a:t>твоих</a:t>
            </a:r>
            <a:r>
              <a:rPr lang="ru-RU" sz="4200" b="1" dirty="0" smtClean="0">
                <a:solidFill>
                  <a:schemeClr val="tx1"/>
                </a:solidFill>
                <a:latin typeface="Arial"/>
                <a:ea typeface="+mn-ea"/>
                <a:cs typeface="Arial"/>
              </a:rPr>
              <a:t>, </a:t>
            </a:r>
          </a:p>
          <a:p>
            <a:pPr algn="l" defTabSz="685800">
              <a:lnSpc>
                <a:spcPct val="80000"/>
              </a:lnSpc>
              <a:spcBef>
                <a:spcPts val="1350"/>
              </a:spcBef>
              <a:buClr>
                <a:srgbClr val="595959"/>
              </a:buClr>
            </a:pPr>
            <a:r>
              <a:rPr lang="ru-RU" sz="4200" b="1" dirty="0">
                <a:solidFill>
                  <a:schemeClr val="tx1"/>
                </a:solidFill>
                <a:latin typeface="Arial"/>
                <a:ea typeface="+mn-ea"/>
                <a:cs typeface="Arial"/>
              </a:rPr>
              <a:t>О</a:t>
            </a:r>
            <a:r>
              <a:rPr lang="ru-RU" sz="4200" b="1" dirty="0" smtClean="0">
                <a:solidFill>
                  <a:schemeClr val="tx1"/>
                </a:solidFill>
                <a:latin typeface="Arial"/>
                <a:ea typeface="+mn-ea"/>
                <a:cs typeface="Arial"/>
              </a:rPr>
              <a:t>т </a:t>
            </a:r>
            <a:r>
              <a:rPr lang="ru-RU" sz="4200" b="1" dirty="0">
                <a:solidFill>
                  <a:schemeClr val="tx1"/>
                </a:solidFill>
                <a:latin typeface="Arial"/>
                <a:ea typeface="+mn-ea"/>
                <a:cs typeface="Arial"/>
              </a:rPr>
              <a:t>бурь житейских </a:t>
            </a:r>
            <a:endParaRPr lang="ru-RU" sz="4200" b="1" dirty="0" smtClean="0">
              <a:solidFill>
                <a:schemeClr val="tx1"/>
              </a:solidFill>
              <a:latin typeface="Arial"/>
              <a:ea typeface="+mn-ea"/>
              <a:cs typeface="Arial"/>
            </a:endParaRPr>
          </a:p>
          <a:p>
            <a:pPr algn="l" defTabSz="685800">
              <a:lnSpc>
                <a:spcPct val="80000"/>
              </a:lnSpc>
              <a:spcBef>
                <a:spcPts val="1350"/>
              </a:spcBef>
              <a:buClr>
                <a:srgbClr val="595959"/>
              </a:buClr>
            </a:pPr>
            <a:r>
              <a:rPr lang="ru-RU" sz="4200" b="1" dirty="0" smtClean="0">
                <a:solidFill>
                  <a:schemeClr val="tx1"/>
                </a:solidFill>
                <a:latin typeface="Arial"/>
                <a:ea typeface="+mn-ea"/>
                <a:cs typeface="Arial"/>
              </a:rPr>
              <a:t>Я </a:t>
            </a:r>
            <a:r>
              <a:rPr lang="ru-RU" sz="4200" b="1" dirty="0">
                <a:solidFill>
                  <a:schemeClr val="tx1"/>
                </a:solidFill>
                <a:latin typeface="Arial"/>
                <a:ea typeface="+mn-ea"/>
                <a:cs typeface="Arial"/>
              </a:rPr>
              <a:t>надёжно укрою</a:t>
            </a:r>
          </a:p>
          <a:p>
            <a:pPr algn="l" defTabSz="685800">
              <a:lnSpc>
                <a:spcPct val="80000"/>
              </a:lnSpc>
              <a:spcBef>
                <a:spcPts val="1350"/>
              </a:spcBef>
              <a:buClr>
                <a:srgbClr val="595959"/>
              </a:buClr>
            </a:pPr>
            <a:r>
              <a:rPr lang="ru-RU" sz="4200" b="1" dirty="0">
                <a:solidFill>
                  <a:schemeClr val="tx1"/>
                </a:solidFill>
                <a:latin typeface="Arial"/>
                <a:ea typeface="+mn-ea"/>
                <a:cs typeface="Arial"/>
              </a:rPr>
              <a:t>В тени крыл Своих».</a:t>
            </a:r>
            <a:endParaRPr lang="ru-RU" sz="4200" b="1" dirty="0">
              <a:solidFill>
                <a:schemeClr val="tx1"/>
              </a:solidFill>
              <a:latin typeface="Arial"/>
              <a:cs typeface="Arial"/>
            </a:endParaRPr>
          </a:p>
        </p:txBody>
      </p:sp>
    </p:spTree>
    <p:extLst>
      <p:ext uri="{BB962C8B-B14F-4D97-AF65-F5344CB8AC3E}">
        <p14:creationId xmlns:p14="http://schemas.microsoft.com/office/powerpoint/2010/main" val="1522134268"/>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a:off x="7482090" y="-8246"/>
            <a:ext cx="2183538" cy="5174010"/>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47650" y="114609"/>
            <a:ext cx="8953836" cy="457403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buClr>
                <a:srgbClr val="595959"/>
              </a:buClr>
            </a:pPr>
            <a:r>
              <a:rPr lang="ru-RU" sz="2400" dirty="0">
                <a:solidFill>
                  <a:schemeClr val="tx1"/>
                </a:solidFill>
                <a:latin typeface="Arial"/>
                <a:ea typeface="+mn-ea"/>
                <a:cs typeface="Arial"/>
              </a:rPr>
              <a:t>Припев</a:t>
            </a:r>
            <a:r>
              <a:rPr lang="ru-RU" sz="2400" dirty="0" smtClean="0">
                <a:solidFill>
                  <a:schemeClr val="tx1"/>
                </a:solidFill>
                <a:latin typeface="Arial"/>
                <a:ea typeface="+mn-ea"/>
                <a:cs typeface="Arial"/>
              </a:rPr>
              <a:t>:</a:t>
            </a:r>
          </a:p>
          <a:p>
            <a:pPr algn="l" defTabSz="685800">
              <a:lnSpc>
                <a:spcPct val="80000"/>
              </a:lnSpc>
              <a:buClr>
                <a:srgbClr val="595959"/>
              </a:buClr>
            </a:pPr>
            <a:endParaRPr lang="ru-RU" sz="1100" dirty="0" smtClean="0">
              <a:solidFill>
                <a:schemeClr val="tx1"/>
              </a:solidFill>
              <a:latin typeface="Arial"/>
              <a:ea typeface="+mn-ea"/>
              <a:cs typeface="Arial"/>
            </a:endParaRPr>
          </a:p>
          <a:p>
            <a:pPr algn="l" defTabSz="685800">
              <a:lnSpc>
                <a:spcPct val="80000"/>
              </a:lnSpc>
              <a:buClr>
                <a:srgbClr val="595959"/>
              </a:buClr>
            </a:pPr>
            <a:r>
              <a:rPr lang="ru-RU" sz="800" dirty="0" smtClean="0">
                <a:solidFill>
                  <a:schemeClr val="tx1"/>
                </a:solidFill>
                <a:latin typeface="Arial"/>
                <a:ea typeface="+mn-ea"/>
                <a:cs typeface="Arial"/>
              </a:rPr>
              <a:t> </a:t>
            </a:r>
            <a:endParaRPr lang="ru-RU" sz="800" dirty="0">
              <a:solidFill>
                <a:schemeClr val="tx1"/>
              </a:solidFill>
              <a:latin typeface="Arial"/>
              <a:ea typeface="+mn-ea"/>
              <a:cs typeface="Arial"/>
            </a:endParaRPr>
          </a:p>
          <a:p>
            <a:pPr algn="l" defTabSz="685800">
              <a:lnSpc>
                <a:spcPct val="90000"/>
              </a:lnSpc>
              <a:buClr>
                <a:srgbClr val="595959"/>
              </a:buClr>
            </a:pPr>
            <a:r>
              <a:rPr lang="ru-RU" sz="4300" b="1" dirty="0">
                <a:solidFill>
                  <a:schemeClr val="tx1"/>
                </a:solidFill>
                <a:latin typeface="Arial"/>
                <a:ea typeface="+mn-ea"/>
                <a:cs typeface="Arial"/>
              </a:rPr>
              <a:t>Я верю, верю, </a:t>
            </a:r>
          </a:p>
          <a:p>
            <a:pPr algn="l" defTabSz="685800">
              <a:lnSpc>
                <a:spcPct val="90000"/>
              </a:lnSpc>
              <a:buClr>
                <a:srgbClr val="595959"/>
              </a:buClr>
            </a:pPr>
            <a:r>
              <a:rPr lang="ru-RU" sz="4300" b="1" dirty="0">
                <a:solidFill>
                  <a:schemeClr val="tx1"/>
                </a:solidFill>
                <a:latin typeface="Arial"/>
                <a:ea typeface="+mn-ea"/>
                <a:cs typeface="Arial"/>
              </a:rPr>
              <a:t>Что настанет тот час,</a:t>
            </a:r>
          </a:p>
          <a:p>
            <a:pPr algn="l" defTabSz="685800">
              <a:lnSpc>
                <a:spcPct val="90000"/>
              </a:lnSpc>
              <a:buClr>
                <a:srgbClr val="595959"/>
              </a:buClr>
            </a:pPr>
            <a:r>
              <a:rPr lang="ru-RU" sz="4300" b="1" dirty="0">
                <a:solidFill>
                  <a:schemeClr val="tx1"/>
                </a:solidFill>
                <a:latin typeface="Arial"/>
                <a:ea typeface="+mn-ea"/>
                <a:cs typeface="Arial"/>
              </a:rPr>
              <a:t>Двери рая </a:t>
            </a:r>
            <a:endParaRPr lang="ru-RU" sz="4300" b="1" dirty="0" smtClean="0">
              <a:solidFill>
                <a:schemeClr val="tx1"/>
              </a:solidFill>
              <a:latin typeface="Arial"/>
              <a:ea typeface="+mn-ea"/>
              <a:cs typeface="Arial"/>
            </a:endParaRPr>
          </a:p>
          <a:p>
            <a:pPr algn="l" defTabSz="685800">
              <a:lnSpc>
                <a:spcPct val="90000"/>
              </a:lnSpc>
              <a:buClr>
                <a:srgbClr val="595959"/>
              </a:buClr>
            </a:pPr>
            <a:r>
              <a:rPr lang="ru-RU" sz="4300" b="1" dirty="0" smtClean="0">
                <a:solidFill>
                  <a:schemeClr val="tx1"/>
                </a:solidFill>
                <a:latin typeface="Arial"/>
                <a:ea typeface="+mn-ea"/>
                <a:cs typeface="Arial"/>
              </a:rPr>
              <a:t>Бог </a:t>
            </a:r>
            <a:r>
              <a:rPr lang="ru-RU" sz="4300" b="1" dirty="0">
                <a:solidFill>
                  <a:schemeClr val="tx1"/>
                </a:solidFill>
                <a:latin typeface="Arial"/>
                <a:ea typeface="+mn-ea"/>
                <a:cs typeface="Arial"/>
              </a:rPr>
              <a:t>откроет для нас,</a:t>
            </a:r>
          </a:p>
          <a:p>
            <a:pPr algn="l" defTabSz="685800">
              <a:lnSpc>
                <a:spcPct val="90000"/>
              </a:lnSpc>
              <a:buClr>
                <a:srgbClr val="595959"/>
              </a:buClr>
            </a:pPr>
            <a:r>
              <a:rPr lang="ru-RU" sz="4300" b="1" dirty="0">
                <a:solidFill>
                  <a:schemeClr val="tx1"/>
                </a:solidFill>
                <a:latin typeface="Arial"/>
                <a:ea typeface="+mn-ea"/>
                <a:cs typeface="Arial"/>
              </a:rPr>
              <a:t>Нежным голосом Он скажет:</a:t>
            </a:r>
          </a:p>
          <a:p>
            <a:pPr algn="l" defTabSz="685800">
              <a:lnSpc>
                <a:spcPct val="90000"/>
              </a:lnSpc>
              <a:buClr>
                <a:srgbClr val="595959"/>
              </a:buClr>
            </a:pPr>
            <a:r>
              <a:rPr lang="ru-RU" sz="4300" b="1" dirty="0">
                <a:solidFill>
                  <a:schemeClr val="tx1"/>
                </a:solidFill>
                <a:latin typeface="Arial"/>
                <a:ea typeface="+mn-ea"/>
                <a:cs typeface="Arial"/>
              </a:rPr>
              <a:t>«Войди, это всё для вас»</a:t>
            </a:r>
          </a:p>
        </p:txBody>
      </p:sp>
    </p:spTree>
    <p:extLst>
      <p:ext uri="{BB962C8B-B14F-4D97-AF65-F5344CB8AC3E}">
        <p14:creationId xmlns:p14="http://schemas.microsoft.com/office/powerpoint/2010/main" val="2864151152"/>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7" name="Picture 6"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732924"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336675" y="131937"/>
            <a:ext cx="8312460" cy="503748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buClr>
                <a:srgbClr val="595959"/>
              </a:buClr>
            </a:pPr>
            <a:r>
              <a:rPr lang="ru-RU" sz="2400" dirty="0">
                <a:solidFill>
                  <a:schemeClr val="tx1"/>
                </a:solidFill>
                <a:latin typeface="Arial"/>
                <a:ea typeface="+mn-ea"/>
                <a:cs typeface="Arial"/>
              </a:rPr>
              <a:t>Припев</a:t>
            </a:r>
            <a:r>
              <a:rPr lang="ru-RU" sz="2400" dirty="0" smtClean="0">
                <a:solidFill>
                  <a:schemeClr val="tx1"/>
                </a:solidFill>
                <a:latin typeface="Arial"/>
                <a:ea typeface="+mn-ea"/>
                <a:cs typeface="Arial"/>
              </a:rPr>
              <a:t>:</a:t>
            </a:r>
          </a:p>
          <a:p>
            <a:pPr algn="l" defTabSz="685800">
              <a:lnSpc>
                <a:spcPct val="80000"/>
              </a:lnSpc>
              <a:buClr>
                <a:srgbClr val="595959"/>
              </a:buClr>
            </a:pPr>
            <a:endParaRPr lang="ru-RU" sz="1100" dirty="0">
              <a:solidFill>
                <a:schemeClr val="tx1"/>
              </a:solidFill>
              <a:latin typeface="Arial"/>
              <a:ea typeface="+mn-ea"/>
              <a:cs typeface="Arial"/>
            </a:endParaRPr>
          </a:p>
          <a:p>
            <a:pPr algn="l" defTabSz="685800">
              <a:lnSpc>
                <a:spcPct val="90000"/>
              </a:lnSpc>
              <a:buClr>
                <a:srgbClr val="595959"/>
              </a:buClr>
            </a:pPr>
            <a:r>
              <a:rPr lang="ru-RU" sz="4300" b="1" dirty="0">
                <a:solidFill>
                  <a:schemeClr val="tx1"/>
                </a:solidFill>
                <a:latin typeface="Arial"/>
                <a:ea typeface="+mn-ea"/>
                <a:cs typeface="Arial"/>
              </a:rPr>
              <a:t>Я на колени перед </a:t>
            </a:r>
            <a:endParaRPr lang="ru-RU" sz="4300" b="1" dirty="0">
              <a:solidFill>
                <a:schemeClr val="tx1"/>
              </a:solidFill>
              <a:latin typeface="Arial"/>
              <a:ea typeface="+mn-ea"/>
              <a:cs typeface="Arial"/>
            </a:endParaRPr>
          </a:p>
          <a:p>
            <a:pPr algn="l" defTabSz="685800">
              <a:lnSpc>
                <a:spcPct val="90000"/>
              </a:lnSpc>
              <a:buClr>
                <a:srgbClr val="595959"/>
              </a:buClr>
            </a:pPr>
            <a:r>
              <a:rPr lang="ru-RU" sz="4300" b="1" dirty="0" smtClean="0">
                <a:solidFill>
                  <a:schemeClr val="tx1"/>
                </a:solidFill>
                <a:latin typeface="Arial"/>
                <a:ea typeface="+mn-ea"/>
                <a:cs typeface="Arial"/>
              </a:rPr>
              <a:t>Ним </a:t>
            </a:r>
            <a:r>
              <a:rPr lang="ru-RU" sz="4300" b="1" dirty="0">
                <a:solidFill>
                  <a:schemeClr val="tx1"/>
                </a:solidFill>
                <a:latin typeface="Arial"/>
                <a:ea typeface="+mn-ea"/>
                <a:cs typeface="Arial"/>
              </a:rPr>
              <a:t>преклонюсь,</a:t>
            </a:r>
          </a:p>
          <a:p>
            <a:pPr algn="l" defTabSz="685800">
              <a:lnSpc>
                <a:spcPct val="90000"/>
              </a:lnSpc>
              <a:buClr>
                <a:srgbClr val="595959"/>
              </a:buClr>
            </a:pPr>
            <a:r>
              <a:rPr lang="ru-RU" sz="4300" b="1" dirty="0">
                <a:solidFill>
                  <a:schemeClr val="tx1"/>
                </a:solidFill>
                <a:latin typeface="Arial"/>
                <a:ea typeface="+mn-ea"/>
                <a:cs typeface="Arial"/>
              </a:rPr>
              <a:t>В ноги Господу любви </a:t>
            </a:r>
            <a:endParaRPr lang="ru-RU" sz="4300" b="1" dirty="0">
              <a:solidFill>
                <a:schemeClr val="tx1"/>
              </a:solidFill>
              <a:latin typeface="Arial"/>
              <a:ea typeface="+mn-ea"/>
              <a:cs typeface="Arial"/>
            </a:endParaRPr>
          </a:p>
          <a:p>
            <a:pPr algn="l" defTabSz="685800">
              <a:lnSpc>
                <a:spcPct val="90000"/>
              </a:lnSpc>
              <a:buClr>
                <a:srgbClr val="595959"/>
              </a:buClr>
            </a:pPr>
            <a:r>
              <a:rPr lang="ru-RU" sz="4300" b="1" dirty="0" smtClean="0">
                <a:solidFill>
                  <a:schemeClr val="tx1"/>
                </a:solidFill>
                <a:latin typeface="Arial"/>
                <a:ea typeface="+mn-ea"/>
                <a:cs typeface="Arial"/>
              </a:rPr>
              <a:t>Поклонюсь, буду </a:t>
            </a:r>
            <a:r>
              <a:rPr lang="ru-RU" sz="4300" b="1" dirty="0">
                <a:solidFill>
                  <a:schemeClr val="tx1"/>
                </a:solidFill>
                <a:latin typeface="Arial"/>
                <a:ea typeface="+mn-ea"/>
                <a:cs typeface="Arial"/>
              </a:rPr>
              <a:t>жить </a:t>
            </a:r>
            <a:endParaRPr lang="ru-RU" sz="4300" b="1" dirty="0" smtClean="0">
              <a:solidFill>
                <a:schemeClr val="tx1"/>
              </a:solidFill>
              <a:latin typeface="Arial"/>
              <a:ea typeface="+mn-ea"/>
              <a:cs typeface="Arial"/>
            </a:endParaRPr>
          </a:p>
          <a:p>
            <a:pPr algn="l" defTabSz="685800">
              <a:lnSpc>
                <a:spcPct val="90000"/>
              </a:lnSpc>
              <a:buClr>
                <a:srgbClr val="595959"/>
              </a:buClr>
            </a:pPr>
            <a:r>
              <a:rPr lang="ru-RU" sz="4300" b="1" dirty="0">
                <a:solidFill>
                  <a:schemeClr val="tx1"/>
                </a:solidFill>
                <a:latin typeface="Arial"/>
                <a:ea typeface="+mn-ea"/>
                <a:cs typeface="Arial"/>
              </a:rPr>
              <a:t>С</a:t>
            </a:r>
            <a:r>
              <a:rPr lang="ru-RU" sz="4300" b="1" dirty="0" smtClean="0">
                <a:solidFill>
                  <a:schemeClr val="tx1"/>
                </a:solidFill>
                <a:latin typeface="Arial"/>
                <a:ea typeface="+mn-ea"/>
                <a:cs typeface="Arial"/>
              </a:rPr>
              <a:t> </a:t>
            </a:r>
            <a:r>
              <a:rPr lang="ru-RU" sz="4300" b="1" dirty="0">
                <a:solidFill>
                  <a:schemeClr val="tx1"/>
                </a:solidFill>
                <a:latin typeface="Arial"/>
                <a:ea typeface="+mn-ea"/>
                <a:cs typeface="Arial"/>
              </a:rPr>
              <a:t>великим </a:t>
            </a:r>
            <a:r>
              <a:rPr lang="ru-RU" sz="4300" b="1" dirty="0" smtClean="0">
                <a:solidFill>
                  <a:schemeClr val="tx1"/>
                </a:solidFill>
                <a:latin typeface="Arial"/>
                <a:ea typeface="+mn-ea"/>
                <a:cs typeface="Arial"/>
              </a:rPr>
              <a:t>сонмом </a:t>
            </a:r>
            <a:r>
              <a:rPr lang="ru-RU" sz="4300" b="1" dirty="0">
                <a:solidFill>
                  <a:schemeClr val="tx1"/>
                </a:solidFill>
                <a:latin typeface="Arial"/>
                <a:ea typeface="+mn-ea"/>
                <a:cs typeface="Arial"/>
              </a:rPr>
              <a:t>святых,</a:t>
            </a:r>
          </a:p>
          <a:p>
            <a:pPr algn="l" defTabSz="685800">
              <a:lnSpc>
                <a:spcPct val="90000"/>
              </a:lnSpc>
              <a:buClr>
                <a:srgbClr val="595959"/>
              </a:buClr>
            </a:pPr>
            <a:r>
              <a:rPr lang="ru-RU" sz="4300" b="1" dirty="0">
                <a:solidFill>
                  <a:schemeClr val="tx1"/>
                </a:solidFill>
                <a:latin typeface="Arial"/>
                <a:ea typeface="+mn-ea"/>
                <a:cs typeface="Arial"/>
              </a:rPr>
              <a:t>В тени крыл Твоих, </a:t>
            </a:r>
            <a:endParaRPr lang="ru-RU" sz="4300" b="1" dirty="0" smtClean="0">
              <a:solidFill>
                <a:schemeClr val="tx1"/>
              </a:solidFill>
              <a:latin typeface="Arial"/>
              <a:ea typeface="+mn-ea"/>
              <a:cs typeface="Arial"/>
            </a:endParaRPr>
          </a:p>
          <a:p>
            <a:pPr algn="l" defTabSz="685800">
              <a:lnSpc>
                <a:spcPct val="90000"/>
              </a:lnSpc>
              <a:buClr>
                <a:srgbClr val="595959"/>
              </a:buClr>
            </a:pPr>
            <a:r>
              <a:rPr lang="ru-RU" sz="4300" b="1" dirty="0" smtClean="0">
                <a:solidFill>
                  <a:schemeClr val="tx1"/>
                </a:solidFill>
                <a:latin typeface="Arial"/>
                <a:ea typeface="+mn-ea"/>
                <a:cs typeface="Arial"/>
              </a:rPr>
              <a:t>					В</a:t>
            </a:r>
            <a:r>
              <a:rPr lang="ru-RU" sz="4300" b="1" dirty="0" smtClean="0">
                <a:solidFill>
                  <a:schemeClr val="tx1"/>
                </a:solidFill>
                <a:latin typeface="Arial"/>
                <a:ea typeface="+mn-ea"/>
                <a:cs typeface="Arial"/>
              </a:rPr>
              <a:t> </a:t>
            </a:r>
            <a:r>
              <a:rPr lang="ru-RU" sz="4300" b="1" dirty="0">
                <a:solidFill>
                  <a:schemeClr val="tx1"/>
                </a:solidFill>
                <a:latin typeface="Arial"/>
                <a:ea typeface="+mn-ea"/>
                <a:cs typeface="Arial"/>
              </a:rPr>
              <a:t>тени крыл.</a:t>
            </a:r>
          </a:p>
        </p:txBody>
      </p:sp>
    </p:spTree>
    <p:extLst>
      <p:ext uri="{BB962C8B-B14F-4D97-AF65-F5344CB8AC3E}">
        <p14:creationId xmlns:p14="http://schemas.microsoft.com/office/powerpoint/2010/main" val="779562232"/>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1206</TotalTime>
  <Words>191</Words>
  <Application>Microsoft Macintosh PowerPoint</Application>
  <PresentationFormat>On-screen Show (16:9)</PresentationFormat>
  <Paragraphs>55</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93</cp:revision>
  <dcterms:modified xsi:type="dcterms:W3CDTF">2021-03-09T09:45:47Z</dcterms:modified>
</cp:coreProperties>
</file>