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1040" r:id="rId2"/>
    <p:sldId id="1044" r:id="rId3"/>
    <p:sldId id="1054" r:id="rId4"/>
    <p:sldId id="1064" r:id="rId5"/>
    <p:sldId id="1065" r:id="rId6"/>
    <p:sldId id="1055" r:id="rId7"/>
    <p:sldId id="1056" r:id="rId8"/>
    <p:sldId id="1068" r:id="rId9"/>
    <p:sldId id="1069" r:id="rId10"/>
    <p:sldId id="1060" r:id="rId11"/>
    <p:sldId id="1061" r:id="rId12"/>
    <p:sldId id="1066" r:id="rId13"/>
    <p:sldId id="1067" r:id="rId14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25" userDrawn="1">
          <p15:clr>
            <a:srgbClr val="A4A3A4"/>
          </p15:clr>
        </p15:guide>
        <p15:guide id="2" pos="29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07" autoAdjust="0"/>
    <p:restoredTop sz="78762" autoAdjust="0"/>
  </p:normalViewPr>
  <p:slideViewPr>
    <p:cSldViewPr>
      <p:cViewPr varScale="1">
        <p:scale>
          <a:sx n="174" d="100"/>
          <a:sy n="174" d="100"/>
        </p:scale>
        <p:origin x="-1208" y="-96"/>
      </p:cViewPr>
      <p:guideLst>
        <p:guide orient="horz" pos="1525"/>
        <p:guide pos="30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24.02.21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226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10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226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10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226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10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7" y="4551919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7784" y="1285910"/>
            <a:ext cx="5832648" cy="16542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ru-RU" sz="7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белых одеждах все</a:t>
            </a:r>
            <a:endParaRPr lang="ru-RU" sz="7000" b="1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2" y="4365106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0"/>
            <a:ext cx="8856984" cy="630932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/>
            <a:endParaRPr lang="ru-RU" sz="6000" b="1" spc="-150" dirty="0" smtClean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60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Друг, веру не теряй </a:t>
            </a:r>
            <a:r>
              <a:rPr lang="mr-IN" sz="60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ru-RU" sz="6000" b="1" spc="-150" dirty="0" smtClean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60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Ждёт нас </a:t>
            </a:r>
          </a:p>
          <a:p>
            <a:pPr lvl="0"/>
            <a:r>
              <a:rPr lang="ru-RU" sz="60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Эдемский рай,</a:t>
            </a:r>
          </a:p>
          <a:p>
            <a:pPr lvl="0"/>
            <a:r>
              <a:rPr lang="ru-RU" sz="60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Здесь всюду суета,</a:t>
            </a:r>
          </a:p>
          <a:p>
            <a:pPr lvl="0"/>
            <a:r>
              <a:rPr lang="ru-RU" sz="60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Надейся на Христа!</a:t>
            </a:r>
          </a:p>
          <a:p>
            <a:pPr lvl="0"/>
            <a:endParaRPr lang="ru-RU" sz="6000" b="1" spc="-150" dirty="0" smtClean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753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0"/>
            <a:ext cx="8964488" cy="630932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/>
            <a:endParaRPr lang="ru-RU" sz="6000" b="1" spc="-150" dirty="0" smtClean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60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смерти больше нет,</a:t>
            </a:r>
          </a:p>
          <a:p>
            <a:pPr lvl="0"/>
            <a:r>
              <a:rPr lang="ru-RU" sz="60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Юность без счёта лет,</a:t>
            </a:r>
          </a:p>
          <a:p>
            <a:pPr lvl="0"/>
            <a:r>
              <a:rPr lang="ru-RU" sz="60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Счастья там полнота </a:t>
            </a:r>
            <a:r>
              <a:rPr lang="mr-IN" sz="60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ru-RU" sz="6000" b="1" spc="-150" dirty="0" smtClean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60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доме Христа!</a:t>
            </a:r>
            <a:endParaRPr lang="ru-RU" sz="6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510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689" y="302715"/>
            <a:ext cx="724937" cy="867772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 descr="TEST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6FDBC29A-CD02-8A4B-A371-19BB2054B008}"/>
              </a:ext>
            </a:extLst>
          </p:cNvPr>
          <p:cNvSpPr txBox="1">
            <a:spLocks/>
          </p:cNvSpPr>
          <p:nvPr/>
        </p:nvSpPr>
        <p:spPr>
          <a:xfrm>
            <a:off x="323528" y="404664"/>
            <a:ext cx="8820473" cy="6192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t">
            <a:normAutofit fontScale="47500" lnSpcReduction="20000"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5900" dirty="0">
                <a:solidFill>
                  <a:srgbClr val="0D1A2A"/>
                </a:solidFill>
                <a:latin typeface="Arial"/>
                <a:cs typeface="Arial"/>
              </a:rPr>
              <a:t>Припев:</a:t>
            </a: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endParaRPr lang="ru-RU" sz="1050" dirty="0">
              <a:solidFill>
                <a:srgbClr val="0D1A2A"/>
              </a:solidFill>
              <a:latin typeface="Arial"/>
              <a:cs typeface="Arial"/>
            </a:endParaRP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11400" b="1" dirty="0" smtClean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Дом </a:t>
            </a:r>
            <a:r>
              <a:rPr lang="ru-RU" sz="114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наш родной</a:t>
            </a: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5700" b="1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Муж</a:t>
            </a:r>
            <a:r>
              <a:rPr lang="ru-RU" sz="5700" b="1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.</a:t>
            </a:r>
            <a:r>
              <a:rPr lang="en-US" sz="5700" b="1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 [</a:t>
            </a:r>
            <a:r>
              <a:rPr lang="ru-RU" sz="5700" b="1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прекрасный дом родной</a:t>
            </a:r>
            <a:r>
              <a:rPr lang="en-US" sz="5700" b="1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]</a:t>
            </a:r>
            <a:endParaRPr lang="ru-RU" sz="5700" b="1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114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С вечной весной, </a:t>
            </a: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5700" b="1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Муж</a:t>
            </a:r>
            <a:r>
              <a:rPr lang="ru-RU" sz="5700" b="1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.</a:t>
            </a:r>
            <a:r>
              <a:rPr lang="en-US" sz="5700" b="1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 [</a:t>
            </a:r>
            <a:r>
              <a:rPr lang="ru-RU" sz="5700" b="1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вечной цветёт весной</a:t>
            </a:r>
            <a:r>
              <a:rPr lang="en-US" sz="5700" b="1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]</a:t>
            </a:r>
            <a:r>
              <a:rPr lang="ru-RU" sz="5700" b="1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,</a:t>
            </a: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114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Радость в сердцах </a:t>
            </a: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5700" b="1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Муж</a:t>
            </a:r>
            <a:r>
              <a:rPr lang="ru-RU" sz="5700" b="1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.</a:t>
            </a:r>
            <a:r>
              <a:rPr lang="en-US" sz="5700" b="1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 [</a:t>
            </a:r>
            <a:r>
              <a:rPr lang="ru-RU" sz="5700" b="1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радость во всех сердцах</a:t>
            </a:r>
            <a:r>
              <a:rPr lang="en-US" sz="5700" b="1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]</a:t>
            </a:r>
            <a:endParaRPr lang="ru-RU" sz="5700" b="1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114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Звёзды в венцах! </a:t>
            </a: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5700" b="1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Муж</a:t>
            </a:r>
            <a:r>
              <a:rPr lang="ru-RU" sz="5700" b="1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.</a:t>
            </a:r>
            <a:r>
              <a:rPr lang="en-US" sz="5700" b="1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 [</a:t>
            </a:r>
            <a:r>
              <a:rPr lang="ru-RU" sz="5700" b="1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звёзды во всех венцах</a:t>
            </a:r>
            <a:r>
              <a:rPr lang="en-US" sz="5700" b="1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]</a:t>
            </a:r>
            <a:r>
              <a:rPr lang="ru-RU" sz="5700" b="1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3838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689" y="302715"/>
            <a:ext cx="724937" cy="867772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 descr="TEST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9665" y="0"/>
            <a:ext cx="9144000" cy="6858000"/>
          </a:xfrm>
          <a:prstGeom prst="rect">
            <a:avLst/>
          </a:prstGeom>
        </p:spPr>
      </p:pic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6FDBC29A-CD02-8A4B-A371-19BB2054B008}"/>
              </a:ext>
            </a:extLst>
          </p:cNvPr>
          <p:cNvSpPr txBox="1">
            <a:spLocks/>
          </p:cNvSpPr>
          <p:nvPr/>
        </p:nvSpPr>
        <p:spPr>
          <a:xfrm>
            <a:off x="251520" y="260648"/>
            <a:ext cx="8892481" cy="6336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t">
            <a:normAutofit fontScale="40000" lnSpcReduction="20000"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7000" dirty="0">
                <a:solidFill>
                  <a:srgbClr val="0D1A2A"/>
                </a:solidFill>
                <a:latin typeface="Arial"/>
                <a:cs typeface="Arial"/>
              </a:rPr>
              <a:t>Припев:</a:t>
            </a: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endParaRPr lang="ru-RU" sz="2200" dirty="0">
              <a:solidFill>
                <a:srgbClr val="0D1A2A"/>
              </a:solidFill>
              <a:latin typeface="Arial"/>
              <a:ea typeface="+mn-ea"/>
              <a:cs typeface="Arial"/>
            </a:endParaRP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135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И дивный хор</a:t>
            </a: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6400" b="1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Муж</a:t>
            </a:r>
            <a:r>
              <a:rPr lang="ru-RU" sz="6400" b="1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.</a:t>
            </a:r>
            <a:r>
              <a:rPr lang="en-US" sz="6400" b="1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 [</a:t>
            </a:r>
            <a:r>
              <a:rPr lang="ru-RU" sz="6400" b="1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в белых одеждах весь хор</a:t>
            </a:r>
            <a:r>
              <a:rPr lang="en-US" sz="6400" b="1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]</a:t>
            </a:r>
            <a:endParaRPr lang="ru-RU" sz="6400" b="1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135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Пленит простор, </a:t>
            </a: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6400" b="1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Муж</a:t>
            </a:r>
            <a:r>
              <a:rPr lang="ru-RU" sz="6400" b="1" dirty="0" smtClean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.</a:t>
            </a:r>
            <a:r>
              <a:rPr lang="en-US" sz="6400" b="1" dirty="0" smtClean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 [</a:t>
            </a:r>
            <a:r>
              <a:rPr lang="ru-RU" sz="6400" b="1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гимном пленил простор</a:t>
            </a:r>
            <a:r>
              <a:rPr lang="en-US" sz="6400" b="1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]</a:t>
            </a:r>
            <a:r>
              <a:rPr lang="ru-RU" sz="6400" b="1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,</a:t>
            </a: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135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Гимном хвалы</a:t>
            </a: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6400" b="1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Муж</a:t>
            </a:r>
            <a:r>
              <a:rPr lang="ru-RU" sz="6400" b="1" dirty="0" smtClean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.</a:t>
            </a:r>
            <a:r>
              <a:rPr lang="en-US" sz="6400" b="1" dirty="0" smtClean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 [</a:t>
            </a:r>
            <a:r>
              <a:rPr lang="ru-RU" sz="6400" b="1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гимном хвалы в устах</a:t>
            </a:r>
            <a:r>
              <a:rPr lang="en-US" sz="6400" b="1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]</a:t>
            </a:r>
            <a:endParaRPr lang="ru-RU" sz="6400" b="1" dirty="0">
              <a:solidFill>
                <a:srgbClr val="7F7F7F"/>
              </a:solidFill>
              <a:latin typeface="Arial"/>
              <a:ea typeface="+mn-ea"/>
              <a:cs typeface="Arial"/>
            </a:endParaRP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135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В устах, славя Христа! </a:t>
            </a: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6400" b="1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Муж</a:t>
            </a:r>
            <a:r>
              <a:rPr lang="ru-RU" sz="6400" b="1" dirty="0" smtClean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.</a:t>
            </a:r>
            <a:r>
              <a:rPr lang="en-US" sz="6400" b="1" dirty="0" smtClean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 [</a:t>
            </a:r>
            <a:r>
              <a:rPr lang="ru-RU" sz="6400" b="1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славя Христа, </a:t>
            </a:r>
            <a:r>
              <a:rPr lang="ru-RU" sz="6400" b="1" dirty="0" smtClean="0">
                <a:solidFill>
                  <a:srgbClr val="7F7F7F"/>
                </a:solidFill>
                <a:latin typeface="Arial"/>
                <a:ea typeface="+mn-ea"/>
                <a:cs typeface="Arial"/>
              </a:rPr>
              <a:t/>
            </a:r>
            <a:br>
              <a:rPr lang="ru-RU" sz="6400" b="1" dirty="0" smtClean="0">
                <a:solidFill>
                  <a:srgbClr val="7F7F7F"/>
                </a:solidFill>
                <a:latin typeface="Arial"/>
                <a:ea typeface="+mn-ea"/>
                <a:cs typeface="Arial"/>
              </a:rPr>
            </a:br>
            <a:r>
              <a:rPr lang="ru-RU" sz="6400" b="1" dirty="0" smtClean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				</a:t>
            </a:r>
            <a:r>
              <a:rPr lang="ru-RU" sz="6400" b="1" dirty="0" smtClean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все </a:t>
            </a:r>
            <a:r>
              <a:rPr lang="ru-RU" sz="6400" b="1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славят Христа</a:t>
            </a:r>
            <a:r>
              <a:rPr lang="en-US" sz="6400" b="1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]</a:t>
            </a:r>
            <a:r>
              <a:rPr lang="ru-RU" sz="6400" b="1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8226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-171400"/>
            <a:ext cx="90364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6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белых одеждах все,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Земля во всей красе,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Счастьем горят глаза,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Боли найти нельзя,</a:t>
            </a:r>
            <a:endParaRPr lang="ru-RU" sz="6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404664"/>
            <a:ext cx="8964488" cy="640871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Радости нет конца,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Звезды горят </a:t>
            </a: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венцах,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 больше </a:t>
            </a: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орьких слёз,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Рядом Христос.</a:t>
            </a:r>
            <a:endParaRPr lang="ru-RU" sz="6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246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689" y="302715"/>
            <a:ext cx="724937" cy="867772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 descr="TEST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6FDBC29A-CD02-8A4B-A371-19BB2054B008}"/>
              </a:ext>
            </a:extLst>
          </p:cNvPr>
          <p:cNvSpPr txBox="1">
            <a:spLocks/>
          </p:cNvSpPr>
          <p:nvPr/>
        </p:nvSpPr>
        <p:spPr>
          <a:xfrm>
            <a:off x="323528" y="404664"/>
            <a:ext cx="8820473" cy="6192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t">
            <a:normAutofit fontScale="47500" lnSpcReduction="20000"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5900" dirty="0">
                <a:solidFill>
                  <a:srgbClr val="0D1A2A"/>
                </a:solidFill>
                <a:latin typeface="Arial"/>
                <a:cs typeface="Arial"/>
              </a:rPr>
              <a:t>Припев:</a:t>
            </a: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endParaRPr lang="ru-RU" sz="1050" dirty="0">
              <a:solidFill>
                <a:srgbClr val="0D1A2A"/>
              </a:solidFill>
              <a:latin typeface="Arial"/>
              <a:cs typeface="Arial"/>
            </a:endParaRP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11400" b="1" dirty="0" smtClean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Дом </a:t>
            </a:r>
            <a:r>
              <a:rPr lang="ru-RU" sz="114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наш родной</a:t>
            </a: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5700" b="1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Муж</a:t>
            </a:r>
            <a:r>
              <a:rPr lang="ru-RU" sz="5700" b="1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.</a:t>
            </a:r>
            <a:r>
              <a:rPr lang="en-US" sz="5700" b="1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 [</a:t>
            </a:r>
            <a:r>
              <a:rPr lang="ru-RU" sz="5700" b="1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прекрасный дом родной</a:t>
            </a:r>
            <a:r>
              <a:rPr lang="en-US" sz="5700" b="1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]</a:t>
            </a:r>
            <a:endParaRPr lang="ru-RU" sz="5700" b="1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114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С вечной весной, </a:t>
            </a: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5700" b="1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Муж</a:t>
            </a:r>
            <a:r>
              <a:rPr lang="ru-RU" sz="5700" b="1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.</a:t>
            </a:r>
            <a:r>
              <a:rPr lang="en-US" sz="5700" b="1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 [</a:t>
            </a:r>
            <a:r>
              <a:rPr lang="ru-RU" sz="5700" b="1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вечной цветёт весной</a:t>
            </a:r>
            <a:r>
              <a:rPr lang="en-US" sz="5700" b="1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]</a:t>
            </a:r>
            <a:r>
              <a:rPr lang="ru-RU" sz="5700" b="1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,</a:t>
            </a: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114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Радость в сердцах </a:t>
            </a: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5700" b="1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Муж</a:t>
            </a:r>
            <a:r>
              <a:rPr lang="ru-RU" sz="5700" b="1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.</a:t>
            </a:r>
            <a:r>
              <a:rPr lang="en-US" sz="5700" b="1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 [</a:t>
            </a:r>
            <a:r>
              <a:rPr lang="ru-RU" sz="5700" b="1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радость во всех сердцах</a:t>
            </a:r>
            <a:r>
              <a:rPr lang="en-US" sz="5700" b="1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]</a:t>
            </a:r>
            <a:endParaRPr lang="ru-RU" sz="5700" b="1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114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Звёзды в венцах! </a:t>
            </a: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5700" b="1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Муж</a:t>
            </a:r>
            <a:r>
              <a:rPr lang="ru-RU" sz="5700" b="1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.</a:t>
            </a:r>
            <a:r>
              <a:rPr lang="en-US" sz="5700" b="1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 [</a:t>
            </a:r>
            <a:r>
              <a:rPr lang="ru-RU" sz="5700" b="1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звёзды во всех венцах</a:t>
            </a:r>
            <a:r>
              <a:rPr lang="en-US" sz="5700" b="1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]</a:t>
            </a:r>
            <a:r>
              <a:rPr lang="ru-RU" sz="5700" b="1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8148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689" y="302715"/>
            <a:ext cx="724937" cy="867772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 descr="TEST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9665" y="0"/>
            <a:ext cx="9144000" cy="6858000"/>
          </a:xfrm>
          <a:prstGeom prst="rect">
            <a:avLst/>
          </a:prstGeom>
        </p:spPr>
      </p:pic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6FDBC29A-CD02-8A4B-A371-19BB2054B008}"/>
              </a:ext>
            </a:extLst>
          </p:cNvPr>
          <p:cNvSpPr txBox="1">
            <a:spLocks/>
          </p:cNvSpPr>
          <p:nvPr/>
        </p:nvSpPr>
        <p:spPr>
          <a:xfrm>
            <a:off x="251520" y="260648"/>
            <a:ext cx="8892481" cy="6336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t">
            <a:normAutofit fontScale="40000" lnSpcReduction="20000"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5100" dirty="0">
                <a:solidFill>
                  <a:srgbClr val="0D1A2A"/>
                </a:solidFill>
                <a:latin typeface="Arial"/>
                <a:cs typeface="Arial"/>
              </a:rPr>
              <a:t>Припев:</a:t>
            </a: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endParaRPr lang="ru-RU" sz="2200" dirty="0">
              <a:solidFill>
                <a:srgbClr val="0D1A2A"/>
              </a:solidFill>
              <a:latin typeface="Arial"/>
              <a:ea typeface="+mn-ea"/>
              <a:cs typeface="Arial"/>
            </a:endParaRP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135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И дивный хор</a:t>
            </a: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6400" b="1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Муж</a:t>
            </a:r>
            <a:r>
              <a:rPr lang="ru-RU" sz="6400" b="1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.</a:t>
            </a:r>
            <a:r>
              <a:rPr lang="en-US" sz="6400" b="1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 [</a:t>
            </a:r>
            <a:r>
              <a:rPr lang="ru-RU" sz="6400" b="1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в белых одеждах весь хор</a:t>
            </a:r>
            <a:r>
              <a:rPr lang="en-US" sz="6400" b="1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]</a:t>
            </a:r>
            <a:endParaRPr lang="ru-RU" sz="6400" b="1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135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Пленит простор, </a:t>
            </a: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6400" b="1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Муж</a:t>
            </a:r>
            <a:r>
              <a:rPr lang="ru-RU" sz="6400" b="1" dirty="0" smtClean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.</a:t>
            </a:r>
            <a:r>
              <a:rPr lang="en-US" sz="6400" b="1" dirty="0" smtClean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 [</a:t>
            </a:r>
            <a:r>
              <a:rPr lang="ru-RU" sz="6400" b="1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гимном пленил простор</a:t>
            </a:r>
            <a:r>
              <a:rPr lang="en-US" sz="6400" b="1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]</a:t>
            </a:r>
            <a:r>
              <a:rPr lang="ru-RU" sz="6400" b="1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,</a:t>
            </a: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135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Гимном хвалы</a:t>
            </a: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6400" b="1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Муж</a:t>
            </a:r>
            <a:r>
              <a:rPr lang="ru-RU" sz="6400" b="1" dirty="0" smtClean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.</a:t>
            </a:r>
            <a:r>
              <a:rPr lang="en-US" sz="6400" b="1" dirty="0" smtClean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 [</a:t>
            </a:r>
            <a:r>
              <a:rPr lang="ru-RU" sz="6400" b="1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гимном хвалы в устах</a:t>
            </a:r>
            <a:r>
              <a:rPr lang="en-US" sz="6400" b="1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]</a:t>
            </a:r>
            <a:endParaRPr lang="ru-RU" sz="6400" b="1" dirty="0">
              <a:solidFill>
                <a:srgbClr val="7F7F7F"/>
              </a:solidFill>
              <a:latin typeface="Arial"/>
              <a:ea typeface="+mn-ea"/>
              <a:cs typeface="Arial"/>
            </a:endParaRP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135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В устах, славя Христа! </a:t>
            </a: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6400" b="1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Муж</a:t>
            </a:r>
            <a:r>
              <a:rPr lang="ru-RU" sz="6400" b="1" dirty="0" smtClean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.</a:t>
            </a:r>
            <a:r>
              <a:rPr lang="en-US" sz="6400" b="1" dirty="0" smtClean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 [</a:t>
            </a:r>
            <a:r>
              <a:rPr lang="ru-RU" sz="6400" b="1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славя Христа, </a:t>
            </a:r>
            <a:r>
              <a:rPr lang="ru-RU" sz="6400" b="1" dirty="0" smtClean="0">
                <a:solidFill>
                  <a:srgbClr val="7F7F7F"/>
                </a:solidFill>
                <a:latin typeface="Arial"/>
                <a:ea typeface="+mn-ea"/>
                <a:cs typeface="Arial"/>
              </a:rPr>
              <a:t/>
            </a:r>
            <a:br>
              <a:rPr lang="ru-RU" sz="6400" b="1" dirty="0" smtClean="0">
                <a:solidFill>
                  <a:srgbClr val="7F7F7F"/>
                </a:solidFill>
                <a:latin typeface="Arial"/>
                <a:ea typeface="+mn-ea"/>
                <a:cs typeface="Arial"/>
              </a:rPr>
            </a:br>
            <a:r>
              <a:rPr lang="ru-RU" sz="6400" b="1" dirty="0" smtClean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				</a:t>
            </a:r>
            <a:r>
              <a:rPr lang="ru-RU" sz="6400" b="1" dirty="0" smtClean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все </a:t>
            </a:r>
            <a:r>
              <a:rPr lang="ru-RU" sz="6400" b="1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славят Христа</a:t>
            </a:r>
            <a:r>
              <a:rPr lang="en-US" sz="6400" b="1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]</a:t>
            </a:r>
            <a:r>
              <a:rPr lang="ru-RU" sz="6400" b="1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9383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0"/>
            <a:ext cx="8964488" cy="630932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/>
            <a:endParaRPr lang="ru-RU" sz="6000" b="1" spc="-150" dirty="0" smtClean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Прекрасны те мечты</a:t>
            </a:r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r-IN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ru-RU" sz="6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Храним их я и ты </a:t>
            </a:r>
            <a:r>
              <a:rPr lang="mr-IN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вечной той стране,</a:t>
            </a:r>
          </a:p>
          <a:p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снится нам во сне.</a:t>
            </a:r>
          </a:p>
          <a:p>
            <a:endParaRPr lang="ru-RU" sz="6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6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6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RU" sz="6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149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07504" y="0"/>
            <a:ext cx="9036496" cy="630932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/>
            <a:endParaRPr lang="ru-RU" sz="6000" b="1" spc="-150" dirty="0" smtClean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Радость несёт</a:t>
            </a:r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сердцам</a:t>
            </a:r>
          </a:p>
          <a:p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Слово любви Отца</a:t>
            </a:r>
          </a:p>
          <a:p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вечности с Христом </a:t>
            </a:r>
            <a:r>
              <a:rPr lang="mr-IN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мы ждём!</a:t>
            </a:r>
          </a:p>
          <a:p>
            <a:endParaRPr lang="ru-RU" sz="6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6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RU" sz="6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027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689" y="302715"/>
            <a:ext cx="724937" cy="867772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 descr="TEST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6FDBC29A-CD02-8A4B-A371-19BB2054B008}"/>
              </a:ext>
            </a:extLst>
          </p:cNvPr>
          <p:cNvSpPr txBox="1">
            <a:spLocks/>
          </p:cNvSpPr>
          <p:nvPr/>
        </p:nvSpPr>
        <p:spPr>
          <a:xfrm>
            <a:off x="323528" y="404664"/>
            <a:ext cx="8820473" cy="6192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t">
            <a:normAutofit fontScale="47500" lnSpcReduction="20000"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5900" dirty="0">
                <a:solidFill>
                  <a:srgbClr val="0D1A2A"/>
                </a:solidFill>
                <a:latin typeface="Arial"/>
                <a:cs typeface="Arial"/>
              </a:rPr>
              <a:t>Припев:</a:t>
            </a: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endParaRPr lang="ru-RU" sz="1050" dirty="0">
              <a:solidFill>
                <a:srgbClr val="0D1A2A"/>
              </a:solidFill>
              <a:latin typeface="Arial"/>
              <a:cs typeface="Arial"/>
            </a:endParaRP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11400" b="1" dirty="0" smtClean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Дом </a:t>
            </a:r>
            <a:r>
              <a:rPr lang="ru-RU" sz="114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наш родной</a:t>
            </a: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5700" b="1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Муж</a:t>
            </a:r>
            <a:r>
              <a:rPr lang="ru-RU" sz="5700" b="1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.</a:t>
            </a:r>
            <a:r>
              <a:rPr lang="en-US" sz="5700" b="1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 [</a:t>
            </a:r>
            <a:r>
              <a:rPr lang="ru-RU" sz="5700" b="1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прекрасный дом родной</a:t>
            </a:r>
            <a:r>
              <a:rPr lang="en-US" sz="5700" b="1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]</a:t>
            </a:r>
            <a:endParaRPr lang="ru-RU" sz="5700" b="1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114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С вечной весной, </a:t>
            </a: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5700" b="1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Муж</a:t>
            </a:r>
            <a:r>
              <a:rPr lang="ru-RU" sz="5700" b="1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.</a:t>
            </a:r>
            <a:r>
              <a:rPr lang="en-US" sz="5700" b="1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 [</a:t>
            </a:r>
            <a:r>
              <a:rPr lang="ru-RU" sz="5700" b="1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вечной цветёт весной</a:t>
            </a:r>
            <a:r>
              <a:rPr lang="en-US" sz="5700" b="1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]</a:t>
            </a:r>
            <a:r>
              <a:rPr lang="ru-RU" sz="5700" b="1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,</a:t>
            </a: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114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Радость в сердцах </a:t>
            </a: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5700" b="1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Муж</a:t>
            </a:r>
            <a:r>
              <a:rPr lang="ru-RU" sz="5700" b="1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.</a:t>
            </a:r>
            <a:r>
              <a:rPr lang="en-US" sz="5700" b="1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 [</a:t>
            </a:r>
            <a:r>
              <a:rPr lang="ru-RU" sz="5700" b="1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радость во всех сердцах</a:t>
            </a:r>
            <a:r>
              <a:rPr lang="en-US" sz="5700" b="1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]</a:t>
            </a:r>
            <a:endParaRPr lang="ru-RU" sz="5700" b="1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114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Звёзды в венцах! </a:t>
            </a: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5700" b="1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Муж</a:t>
            </a:r>
            <a:r>
              <a:rPr lang="ru-RU" sz="5700" b="1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.</a:t>
            </a:r>
            <a:r>
              <a:rPr lang="en-US" sz="5700" b="1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 [</a:t>
            </a:r>
            <a:r>
              <a:rPr lang="ru-RU" sz="5700" b="1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звёзды во всех венцах</a:t>
            </a:r>
            <a:r>
              <a:rPr lang="en-US" sz="5700" b="1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]</a:t>
            </a:r>
            <a:r>
              <a:rPr lang="ru-RU" sz="5700" b="1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3838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689" y="302715"/>
            <a:ext cx="724937" cy="867772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 descr="TEST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9665" y="0"/>
            <a:ext cx="9144000" cy="6858000"/>
          </a:xfrm>
          <a:prstGeom prst="rect">
            <a:avLst/>
          </a:prstGeom>
        </p:spPr>
      </p:pic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6FDBC29A-CD02-8A4B-A371-19BB2054B008}"/>
              </a:ext>
            </a:extLst>
          </p:cNvPr>
          <p:cNvSpPr txBox="1">
            <a:spLocks/>
          </p:cNvSpPr>
          <p:nvPr/>
        </p:nvSpPr>
        <p:spPr>
          <a:xfrm>
            <a:off x="251520" y="260648"/>
            <a:ext cx="8892481" cy="6336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t">
            <a:normAutofit fontScale="40000" lnSpcReduction="20000"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7000" dirty="0">
                <a:solidFill>
                  <a:srgbClr val="0D1A2A"/>
                </a:solidFill>
                <a:latin typeface="Arial"/>
                <a:cs typeface="Arial"/>
              </a:rPr>
              <a:t>Припев:</a:t>
            </a: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endParaRPr lang="ru-RU" sz="2200" dirty="0">
              <a:solidFill>
                <a:srgbClr val="0D1A2A"/>
              </a:solidFill>
              <a:latin typeface="Arial"/>
              <a:ea typeface="+mn-ea"/>
              <a:cs typeface="Arial"/>
            </a:endParaRP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135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И дивный хор</a:t>
            </a: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6400" b="1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Муж</a:t>
            </a:r>
            <a:r>
              <a:rPr lang="ru-RU" sz="6400" b="1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.</a:t>
            </a:r>
            <a:r>
              <a:rPr lang="en-US" sz="6400" b="1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 [</a:t>
            </a:r>
            <a:r>
              <a:rPr lang="ru-RU" sz="6400" b="1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в белых одеждах весь хор</a:t>
            </a:r>
            <a:r>
              <a:rPr lang="en-US" sz="6400" b="1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]</a:t>
            </a:r>
            <a:endParaRPr lang="ru-RU" sz="6400" b="1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135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Пленит простор, </a:t>
            </a: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6400" b="1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Муж</a:t>
            </a:r>
            <a:r>
              <a:rPr lang="ru-RU" sz="6400" b="1" dirty="0" smtClean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.</a:t>
            </a:r>
            <a:r>
              <a:rPr lang="en-US" sz="6400" b="1" dirty="0" smtClean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 [</a:t>
            </a:r>
            <a:r>
              <a:rPr lang="ru-RU" sz="6400" b="1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гимном пленил простор</a:t>
            </a:r>
            <a:r>
              <a:rPr lang="en-US" sz="6400" b="1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]</a:t>
            </a:r>
            <a:r>
              <a:rPr lang="ru-RU" sz="6400" b="1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,</a:t>
            </a: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135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Гимном хвалы</a:t>
            </a: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6400" b="1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Муж</a:t>
            </a:r>
            <a:r>
              <a:rPr lang="ru-RU" sz="6400" b="1" dirty="0" smtClean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.</a:t>
            </a:r>
            <a:r>
              <a:rPr lang="en-US" sz="6400" b="1" dirty="0" smtClean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 [</a:t>
            </a:r>
            <a:r>
              <a:rPr lang="ru-RU" sz="6400" b="1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гимном хвалы в устах</a:t>
            </a:r>
            <a:r>
              <a:rPr lang="en-US" sz="6400" b="1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]</a:t>
            </a:r>
            <a:endParaRPr lang="ru-RU" sz="6400" b="1" dirty="0">
              <a:solidFill>
                <a:srgbClr val="7F7F7F"/>
              </a:solidFill>
              <a:latin typeface="Arial"/>
              <a:ea typeface="+mn-ea"/>
              <a:cs typeface="Arial"/>
            </a:endParaRP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13500" b="1" dirty="0">
                <a:solidFill>
                  <a:srgbClr val="0D1A2A"/>
                </a:solidFill>
                <a:latin typeface="Arial"/>
                <a:ea typeface="+mn-ea"/>
                <a:cs typeface="Arial"/>
              </a:rPr>
              <a:t>В устах, славя Христа! </a:t>
            </a: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6400" b="1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Муж</a:t>
            </a:r>
            <a:r>
              <a:rPr lang="ru-RU" sz="6400" b="1" dirty="0" smtClean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.</a:t>
            </a:r>
            <a:r>
              <a:rPr lang="en-US" sz="6400" b="1" dirty="0" smtClean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 [</a:t>
            </a:r>
            <a:r>
              <a:rPr lang="ru-RU" sz="6400" b="1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славя Христа, </a:t>
            </a:r>
            <a:r>
              <a:rPr lang="ru-RU" sz="6400" b="1" dirty="0" smtClean="0">
                <a:solidFill>
                  <a:srgbClr val="7F7F7F"/>
                </a:solidFill>
                <a:latin typeface="Arial"/>
                <a:ea typeface="+mn-ea"/>
                <a:cs typeface="Arial"/>
              </a:rPr>
              <a:t/>
            </a:r>
            <a:br>
              <a:rPr lang="ru-RU" sz="6400" b="1" dirty="0" smtClean="0">
                <a:solidFill>
                  <a:srgbClr val="7F7F7F"/>
                </a:solidFill>
                <a:latin typeface="Arial"/>
                <a:ea typeface="+mn-ea"/>
                <a:cs typeface="Arial"/>
              </a:rPr>
            </a:br>
            <a:r>
              <a:rPr lang="ru-RU" sz="6400" b="1" dirty="0" smtClean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				</a:t>
            </a:r>
            <a:r>
              <a:rPr lang="ru-RU" sz="6400" b="1" dirty="0" smtClean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все </a:t>
            </a:r>
            <a:r>
              <a:rPr lang="ru-RU" sz="6400" b="1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славят Христа</a:t>
            </a:r>
            <a:r>
              <a:rPr lang="en-US" sz="6400" b="1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]</a:t>
            </a:r>
            <a:r>
              <a:rPr lang="ru-RU" sz="6400" b="1" dirty="0">
                <a:solidFill>
                  <a:srgbClr val="7F7F7F"/>
                </a:solidFill>
                <a:latin typeface="Arial"/>
                <a:ea typeface="+mn-ea"/>
                <a:cs typeface="Arial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8226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8605</TotalTime>
  <Words>400</Words>
  <Application>Microsoft Macintosh PowerPoint</Application>
  <PresentationFormat>On-screen Show (4:3)</PresentationFormat>
  <Paragraphs>102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259</cp:revision>
  <dcterms:created xsi:type="dcterms:W3CDTF">2016-09-02T12:17:38Z</dcterms:created>
  <dcterms:modified xsi:type="dcterms:W3CDTF">2021-02-24T11:52:00Z</dcterms:modified>
</cp:coreProperties>
</file>