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9" r:id="rId3"/>
    <p:sldId id="276" r:id="rId4"/>
    <p:sldId id="267" r:id="rId5"/>
    <p:sldId id="277" r:id="rId6"/>
    <p:sldId id="278" r:id="rId7"/>
    <p:sldId id="283" r:id="rId8"/>
    <p:sldId id="280" r:id="rId9"/>
    <p:sldId id="281" r:id="rId10"/>
    <p:sldId id="284"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8"/>
    <p:restoredTop sz="93195" autoAdjust="0"/>
  </p:normalViewPr>
  <p:slideViewPr>
    <p:cSldViewPr snapToGrid="0" snapToObjects="1">
      <p:cViewPr varScale="1">
        <p:scale>
          <a:sx n="154" d="100"/>
          <a:sy n="154" d="100"/>
        </p:scale>
        <p:origin x="-120" y="-6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288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1682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1547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86627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570701" y="700915"/>
            <a:ext cx="6643441" cy="24738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Кто, кто сии?</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85500"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43497" y="227036"/>
            <a:ext cx="7600504"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000" b="1" dirty="0">
                <a:solidFill>
                  <a:schemeClr val="tx1"/>
                </a:solidFill>
                <a:latin typeface="Arial"/>
                <a:ea typeface="+mn-ea"/>
                <a:cs typeface="Arial"/>
              </a:rPr>
              <a:t>Агнец жертвой Крови </a:t>
            </a:r>
          </a:p>
          <a:p>
            <a:pPr algn="l" defTabSz="685800">
              <a:lnSpc>
                <a:spcPct val="80000"/>
              </a:lnSpc>
              <a:spcBef>
                <a:spcPts val="1350"/>
              </a:spcBef>
              <a:buClr>
                <a:srgbClr val="595959"/>
              </a:buClr>
            </a:pPr>
            <a:r>
              <a:rPr lang="ru-RU" sz="4000" b="1" dirty="0">
                <a:solidFill>
                  <a:schemeClr val="tx1"/>
                </a:solidFill>
                <a:latin typeface="Arial"/>
                <a:ea typeface="+mn-ea"/>
                <a:cs typeface="Arial"/>
              </a:rPr>
              <a:t>Их спас и оправдал.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Одежды белые </a:t>
            </a:r>
            <a:r>
              <a:rPr lang="ru-RU" sz="4000" b="1" dirty="0" smtClean="0">
                <a:solidFill>
                  <a:schemeClr val="tx1"/>
                </a:solidFill>
                <a:latin typeface="Arial"/>
                <a:ea typeface="+mn-ea"/>
                <a:cs typeface="Arial"/>
              </a:rPr>
              <a:t>им Он </a:t>
            </a:r>
            <a:r>
              <a:rPr lang="ru-RU" sz="4000" b="1" dirty="0">
                <a:solidFill>
                  <a:schemeClr val="tx1"/>
                </a:solidFill>
                <a:latin typeface="Arial"/>
                <a:ea typeface="+mn-ea"/>
                <a:cs typeface="Arial"/>
              </a:rPr>
              <a:t>дал.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Кто до смерти верным</a:t>
            </a:r>
          </a:p>
          <a:p>
            <a:pPr algn="l" defTabSz="685800">
              <a:lnSpc>
                <a:spcPct val="80000"/>
              </a:lnSpc>
              <a:spcBef>
                <a:spcPts val="1350"/>
              </a:spcBef>
              <a:buClr>
                <a:srgbClr val="595959"/>
              </a:buClr>
            </a:pPr>
            <a:r>
              <a:rPr lang="ru-RU" sz="4000" b="1" dirty="0">
                <a:solidFill>
                  <a:schemeClr val="tx1"/>
                </a:solidFill>
                <a:latin typeface="Arial"/>
                <a:ea typeface="+mn-ea"/>
                <a:cs typeface="Arial"/>
              </a:rPr>
              <a:t>Здесь в мире пребывал,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Агнец тех в славу принял.</a:t>
            </a:r>
          </a:p>
          <a:p>
            <a:pPr algn="l" defTabSz="685800">
              <a:lnSpc>
                <a:spcPct val="80000"/>
              </a:lnSpc>
              <a:spcBef>
                <a:spcPts val="1350"/>
              </a:spcBef>
              <a:buClr>
                <a:srgbClr val="595959"/>
              </a:buClr>
            </a:pP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2110179368"/>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68197" y="250872"/>
            <a:ext cx="10185718" cy="4017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Кто, кто сии </a:t>
            </a:r>
          </a:p>
          <a:p>
            <a:pPr algn="l" defTabSz="685800">
              <a:spcBef>
                <a:spcPts val="1350"/>
              </a:spcBef>
              <a:buClr>
                <a:srgbClr val="595959"/>
              </a:buClr>
            </a:pPr>
            <a:r>
              <a:rPr lang="ru-RU" b="1" dirty="0">
                <a:solidFill>
                  <a:schemeClr val="tx1"/>
                </a:solidFill>
                <a:latin typeface="Arial"/>
                <a:ea typeface="+mn-ea"/>
                <a:cs typeface="Arial"/>
              </a:rPr>
              <a:t>С ветвями пальм в руках,</a:t>
            </a:r>
          </a:p>
          <a:p>
            <a:pPr algn="l" defTabSz="685800">
              <a:spcBef>
                <a:spcPts val="1350"/>
              </a:spcBef>
              <a:buClr>
                <a:srgbClr val="595959"/>
              </a:buClr>
            </a:pPr>
            <a:r>
              <a:rPr lang="ru-RU" b="1" dirty="0">
                <a:solidFill>
                  <a:schemeClr val="tx1"/>
                </a:solidFill>
                <a:latin typeface="Arial"/>
                <a:ea typeface="+mn-ea"/>
                <a:cs typeface="Arial"/>
              </a:rPr>
              <a:t>В белых одеждах, </a:t>
            </a:r>
          </a:p>
          <a:p>
            <a:pPr algn="l" defTabSz="685800">
              <a:spcBef>
                <a:spcPts val="1350"/>
              </a:spcBef>
              <a:buClr>
                <a:srgbClr val="595959"/>
              </a:buClr>
            </a:pPr>
            <a:endParaRPr lang="ru-RU"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34331" y="260197"/>
            <a:ext cx="8632830"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5000" b="1" dirty="0">
                <a:solidFill>
                  <a:schemeClr val="tx1"/>
                </a:solidFill>
                <a:latin typeface="Arial"/>
                <a:ea typeface="+mn-ea"/>
                <a:cs typeface="Arial"/>
              </a:rPr>
              <a:t>В золотых венцах?</a:t>
            </a:r>
          </a:p>
          <a:p>
            <a:pPr algn="l" defTabSz="685800">
              <a:spcBef>
                <a:spcPts val="1350"/>
              </a:spcBef>
              <a:buClr>
                <a:srgbClr val="595959"/>
              </a:buClr>
            </a:pPr>
            <a:r>
              <a:rPr lang="ru-RU" sz="5000" b="1" dirty="0">
                <a:solidFill>
                  <a:schemeClr val="tx1"/>
                </a:solidFill>
                <a:latin typeface="Arial"/>
                <a:ea typeface="+mn-ea"/>
                <a:cs typeface="Arial"/>
              </a:rPr>
              <a:t>И как все они пришли</a:t>
            </a:r>
          </a:p>
          <a:p>
            <a:pPr algn="l" defTabSz="685800">
              <a:spcBef>
                <a:spcPts val="1350"/>
              </a:spcBef>
              <a:buClr>
                <a:srgbClr val="595959"/>
              </a:buClr>
            </a:pPr>
            <a:r>
              <a:rPr lang="ru-RU" sz="5000" b="1" dirty="0">
                <a:solidFill>
                  <a:schemeClr val="tx1"/>
                </a:solidFill>
                <a:latin typeface="Arial"/>
                <a:ea typeface="+mn-ea"/>
                <a:cs typeface="Arial"/>
              </a:rPr>
              <a:t>В славу небес от земли?</a:t>
            </a: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85500"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43497" y="227036"/>
            <a:ext cx="7600504"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000" b="1" dirty="0">
                <a:solidFill>
                  <a:schemeClr val="tx1"/>
                </a:solidFill>
                <a:latin typeface="Arial"/>
                <a:ea typeface="+mn-ea"/>
                <a:cs typeface="Arial"/>
              </a:rPr>
              <a:t>Агнец жертвой Крови </a:t>
            </a:r>
          </a:p>
          <a:p>
            <a:pPr algn="l" defTabSz="685800">
              <a:lnSpc>
                <a:spcPct val="80000"/>
              </a:lnSpc>
              <a:spcBef>
                <a:spcPts val="1350"/>
              </a:spcBef>
              <a:buClr>
                <a:srgbClr val="595959"/>
              </a:buClr>
            </a:pPr>
            <a:r>
              <a:rPr lang="ru-RU" sz="4000" b="1" dirty="0">
                <a:solidFill>
                  <a:schemeClr val="tx1"/>
                </a:solidFill>
                <a:latin typeface="Arial"/>
                <a:ea typeface="+mn-ea"/>
                <a:cs typeface="Arial"/>
              </a:rPr>
              <a:t>Их спас и оправдал.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Одежды белые </a:t>
            </a:r>
            <a:r>
              <a:rPr lang="ru-RU" sz="4000" b="1" dirty="0" smtClean="0">
                <a:solidFill>
                  <a:schemeClr val="tx1"/>
                </a:solidFill>
                <a:latin typeface="Arial"/>
                <a:ea typeface="+mn-ea"/>
                <a:cs typeface="Arial"/>
              </a:rPr>
              <a:t>им Он </a:t>
            </a:r>
            <a:r>
              <a:rPr lang="ru-RU" sz="4000" b="1" dirty="0">
                <a:solidFill>
                  <a:schemeClr val="tx1"/>
                </a:solidFill>
                <a:latin typeface="Arial"/>
                <a:ea typeface="+mn-ea"/>
                <a:cs typeface="Arial"/>
              </a:rPr>
              <a:t>дал.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Кто до смерти верным</a:t>
            </a:r>
          </a:p>
          <a:p>
            <a:pPr algn="l" defTabSz="685800">
              <a:lnSpc>
                <a:spcPct val="80000"/>
              </a:lnSpc>
              <a:spcBef>
                <a:spcPts val="1350"/>
              </a:spcBef>
              <a:buClr>
                <a:srgbClr val="595959"/>
              </a:buClr>
            </a:pPr>
            <a:r>
              <a:rPr lang="ru-RU" sz="4000" b="1" dirty="0">
                <a:solidFill>
                  <a:schemeClr val="tx1"/>
                </a:solidFill>
                <a:latin typeface="Arial"/>
                <a:ea typeface="+mn-ea"/>
                <a:cs typeface="Arial"/>
              </a:rPr>
              <a:t>Здесь в мире пребывал,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Агнец тех в славу принял.</a:t>
            </a:r>
          </a:p>
          <a:p>
            <a:pPr algn="l" defTabSz="685800">
              <a:lnSpc>
                <a:spcPct val="80000"/>
              </a:lnSpc>
              <a:spcBef>
                <a:spcPts val="1350"/>
              </a:spcBef>
              <a:buClr>
                <a:srgbClr val="595959"/>
              </a:buClr>
            </a:pP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36994" y="227036"/>
            <a:ext cx="10071766" cy="4017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5000" b="1" dirty="0">
                <a:solidFill>
                  <a:schemeClr val="tx1"/>
                </a:solidFill>
                <a:latin typeface="Arial"/>
                <a:ea typeface="+mn-ea"/>
                <a:cs typeface="Arial"/>
              </a:rPr>
              <a:t>Все это те, </a:t>
            </a:r>
          </a:p>
          <a:p>
            <a:pPr algn="l" defTabSz="685800">
              <a:spcBef>
                <a:spcPts val="1350"/>
              </a:spcBef>
              <a:buClr>
                <a:srgbClr val="595959"/>
              </a:buClr>
            </a:pPr>
            <a:r>
              <a:rPr lang="ru-RU" sz="5000" b="1" dirty="0">
                <a:solidFill>
                  <a:schemeClr val="tx1"/>
                </a:solidFill>
                <a:latin typeface="Arial"/>
                <a:ea typeface="+mn-ea"/>
                <a:cs typeface="Arial"/>
              </a:rPr>
              <a:t>К</a:t>
            </a:r>
            <a:r>
              <a:rPr lang="ru-RU" sz="5000" b="1" dirty="0" smtClean="0">
                <a:solidFill>
                  <a:schemeClr val="tx1"/>
                </a:solidFill>
                <a:latin typeface="Arial"/>
                <a:ea typeface="+mn-ea"/>
                <a:cs typeface="Arial"/>
              </a:rPr>
              <a:t>то </a:t>
            </a:r>
            <a:r>
              <a:rPr lang="ru-RU" sz="5000" b="1" dirty="0">
                <a:solidFill>
                  <a:schemeClr val="tx1"/>
                </a:solidFill>
                <a:latin typeface="Arial"/>
                <a:ea typeface="+mn-ea"/>
                <a:cs typeface="Arial"/>
              </a:rPr>
              <a:t>в скорби жизнь вели</a:t>
            </a:r>
          </a:p>
          <a:p>
            <a:pPr algn="l" defTabSz="685800">
              <a:spcBef>
                <a:spcPts val="1350"/>
              </a:spcBef>
              <a:buClr>
                <a:srgbClr val="595959"/>
              </a:buClr>
            </a:pPr>
            <a:r>
              <a:rPr lang="ru-RU" sz="5000" b="1" dirty="0">
                <a:solidFill>
                  <a:schemeClr val="tx1"/>
                </a:solidFill>
                <a:latin typeface="Arial"/>
                <a:ea typeface="+mn-ea"/>
                <a:cs typeface="Arial"/>
              </a:rPr>
              <a:t>И до конца гонения несли,</a:t>
            </a:r>
          </a:p>
          <a:p>
            <a:pPr algn="l" defTabSz="685800">
              <a:spcBef>
                <a:spcPts val="1350"/>
              </a:spcBef>
              <a:buClr>
                <a:srgbClr val="595959"/>
              </a:buClr>
            </a:pPr>
            <a:endParaRPr lang="ru-RU" sz="5000" b="1" dirty="0">
              <a:solidFill>
                <a:schemeClr val="tx1"/>
              </a:solidFill>
              <a:latin typeface="Arial"/>
              <a:cs typeface="Arial"/>
            </a:endParaRPr>
          </a:p>
        </p:txBody>
      </p:sp>
    </p:spTree>
    <p:extLst>
      <p:ext uri="{BB962C8B-B14F-4D97-AF65-F5344CB8AC3E}">
        <p14:creationId xmlns:p14="http://schemas.microsoft.com/office/powerpoint/2010/main" val="177072050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14644" y="227036"/>
            <a:ext cx="8541228"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Агнец в вечность </a:t>
            </a:r>
          </a:p>
          <a:p>
            <a:pPr algn="l" defTabSz="685800">
              <a:spcBef>
                <a:spcPts val="1350"/>
              </a:spcBef>
              <a:buClr>
                <a:srgbClr val="595959"/>
              </a:buClr>
            </a:pPr>
            <a:r>
              <a:rPr lang="ru-RU" b="1" dirty="0">
                <a:solidFill>
                  <a:schemeClr val="tx1"/>
                </a:solidFill>
                <a:latin typeface="Arial"/>
                <a:ea typeface="+mn-ea"/>
                <a:cs typeface="Arial"/>
              </a:rPr>
              <a:t>Их принял,</a:t>
            </a:r>
          </a:p>
          <a:p>
            <a:pPr algn="l" defTabSz="685800">
              <a:spcBef>
                <a:spcPts val="1350"/>
              </a:spcBef>
              <a:buClr>
                <a:srgbClr val="595959"/>
              </a:buClr>
            </a:pPr>
            <a:r>
              <a:rPr lang="ru-RU" b="1" dirty="0">
                <a:solidFill>
                  <a:schemeClr val="tx1"/>
                </a:solidFill>
                <a:latin typeface="Arial"/>
                <a:ea typeface="+mn-ea"/>
                <a:cs typeface="Arial"/>
              </a:rPr>
              <a:t>Одежды белые дал.</a:t>
            </a:r>
          </a:p>
        </p:txBody>
      </p:sp>
    </p:spTree>
    <p:extLst>
      <p:ext uri="{BB962C8B-B14F-4D97-AF65-F5344CB8AC3E}">
        <p14:creationId xmlns:p14="http://schemas.microsoft.com/office/powerpoint/2010/main" val="206861834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85500"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43497" y="227036"/>
            <a:ext cx="7600504"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000" b="1" dirty="0">
                <a:solidFill>
                  <a:schemeClr val="tx1"/>
                </a:solidFill>
                <a:latin typeface="Arial"/>
                <a:ea typeface="+mn-ea"/>
                <a:cs typeface="Arial"/>
              </a:rPr>
              <a:t>Агнец жертвой Крови </a:t>
            </a:r>
          </a:p>
          <a:p>
            <a:pPr algn="l" defTabSz="685800">
              <a:lnSpc>
                <a:spcPct val="80000"/>
              </a:lnSpc>
              <a:spcBef>
                <a:spcPts val="1350"/>
              </a:spcBef>
              <a:buClr>
                <a:srgbClr val="595959"/>
              </a:buClr>
            </a:pPr>
            <a:r>
              <a:rPr lang="ru-RU" sz="4000" b="1" dirty="0">
                <a:solidFill>
                  <a:schemeClr val="tx1"/>
                </a:solidFill>
                <a:latin typeface="Arial"/>
                <a:ea typeface="+mn-ea"/>
                <a:cs typeface="Arial"/>
              </a:rPr>
              <a:t>Их спас и оправдал.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Одежды белые </a:t>
            </a:r>
            <a:r>
              <a:rPr lang="ru-RU" sz="4000" b="1" dirty="0" smtClean="0">
                <a:solidFill>
                  <a:schemeClr val="tx1"/>
                </a:solidFill>
                <a:latin typeface="Arial"/>
                <a:ea typeface="+mn-ea"/>
                <a:cs typeface="Arial"/>
              </a:rPr>
              <a:t>им Он </a:t>
            </a:r>
            <a:r>
              <a:rPr lang="ru-RU" sz="4000" b="1" dirty="0">
                <a:solidFill>
                  <a:schemeClr val="tx1"/>
                </a:solidFill>
                <a:latin typeface="Arial"/>
                <a:ea typeface="+mn-ea"/>
                <a:cs typeface="Arial"/>
              </a:rPr>
              <a:t>дал.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Кто до смерти верным</a:t>
            </a:r>
          </a:p>
          <a:p>
            <a:pPr algn="l" defTabSz="685800">
              <a:lnSpc>
                <a:spcPct val="80000"/>
              </a:lnSpc>
              <a:spcBef>
                <a:spcPts val="1350"/>
              </a:spcBef>
              <a:buClr>
                <a:srgbClr val="595959"/>
              </a:buClr>
            </a:pPr>
            <a:r>
              <a:rPr lang="ru-RU" sz="4000" b="1" dirty="0">
                <a:solidFill>
                  <a:schemeClr val="tx1"/>
                </a:solidFill>
                <a:latin typeface="Arial"/>
                <a:ea typeface="+mn-ea"/>
                <a:cs typeface="Arial"/>
              </a:rPr>
              <a:t>Здесь в мире пребывал,</a:t>
            </a:r>
          </a:p>
          <a:p>
            <a:pPr algn="l" defTabSz="685800">
              <a:lnSpc>
                <a:spcPct val="80000"/>
              </a:lnSpc>
              <a:spcBef>
                <a:spcPts val="1350"/>
              </a:spcBef>
              <a:buClr>
                <a:srgbClr val="595959"/>
              </a:buClr>
            </a:pPr>
            <a:r>
              <a:rPr lang="ru-RU" sz="4000" b="1" dirty="0">
                <a:solidFill>
                  <a:schemeClr val="tx1"/>
                </a:solidFill>
                <a:latin typeface="Arial"/>
                <a:ea typeface="+mn-ea"/>
                <a:cs typeface="Arial"/>
              </a:rPr>
              <a:t>Агнец тех в славу принял.</a:t>
            </a:r>
          </a:p>
          <a:p>
            <a:pPr algn="l" defTabSz="685800">
              <a:lnSpc>
                <a:spcPct val="80000"/>
              </a:lnSpc>
              <a:spcBef>
                <a:spcPts val="1350"/>
              </a:spcBef>
              <a:buClr>
                <a:srgbClr val="595959"/>
              </a:buClr>
            </a:pP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2110179368"/>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67376" y="227036"/>
            <a:ext cx="10041383" cy="4017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Агнец их будет </a:t>
            </a:r>
          </a:p>
          <a:p>
            <a:pPr algn="l" defTabSz="685800">
              <a:spcBef>
                <a:spcPts val="1350"/>
              </a:spcBef>
              <a:buClr>
                <a:srgbClr val="595959"/>
              </a:buClr>
            </a:pPr>
            <a:r>
              <a:rPr lang="ru-RU" b="1" dirty="0">
                <a:solidFill>
                  <a:schemeClr val="tx1"/>
                </a:solidFill>
                <a:latin typeface="Arial"/>
                <a:ea typeface="+mn-ea"/>
                <a:cs typeface="Arial"/>
              </a:rPr>
              <a:t>Пастырем всегда,</a:t>
            </a:r>
          </a:p>
          <a:p>
            <a:pPr algn="l" defTabSz="685800">
              <a:spcBef>
                <a:spcPts val="1350"/>
              </a:spcBef>
              <a:buClr>
                <a:srgbClr val="595959"/>
              </a:buClr>
            </a:pPr>
            <a:r>
              <a:rPr lang="ru-RU" b="1" dirty="0">
                <a:solidFill>
                  <a:schemeClr val="tx1"/>
                </a:solidFill>
                <a:latin typeface="Arial"/>
                <a:ea typeface="+mn-ea"/>
                <a:cs typeface="Arial"/>
              </a:rPr>
              <a:t>Не будут алкать, </a:t>
            </a:r>
          </a:p>
          <a:p>
            <a:pPr algn="l" defTabSz="685800">
              <a:spcBef>
                <a:spcPts val="1350"/>
              </a:spcBef>
              <a:buClr>
                <a:srgbClr val="595959"/>
              </a:buClr>
            </a:pPr>
            <a:r>
              <a:rPr lang="ru-RU" b="1" dirty="0">
                <a:solidFill>
                  <a:schemeClr val="tx1"/>
                </a:solidFill>
                <a:latin typeface="Arial"/>
                <a:ea typeface="+mn-ea"/>
                <a:cs typeface="Arial"/>
              </a:rPr>
              <a:t>Ж</a:t>
            </a:r>
            <a:r>
              <a:rPr lang="ru-RU" b="1" dirty="0" smtClean="0">
                <a:solidFill>
                  <a:schemeClr val="tx1"/>
                </a:solidFill>
                <a:latin typeface="Arial"/>
                <a:ea typeface="+mn-ea"/>
                <a:cs typeface="Arial"/>
              </a:rPr>
              <a:t>аждать </a:t>
            </a:r>
            <a:r>
              <a:rPr lang="ru-RU" b="1" dirty="0">
                <a:solidFill>
                  <a:schemeClr val="tx1"/>
                </a:solidFill>
                <a:latin typeface="Arial"/>
                <a:ea typeface="+mn-ea"/>
                <a:cs typeface="Arial"/>
              </a:rPr>
              <a:t>никогда.</a:t>
            </a:r>
          </a:p>
        </p:txBody>
      </p:sp>
    </p:spTree>
    <p:extLst>
      <p:ext uri="{BB962C8B-B14F-4D97-AF65-F5344CB8AC3E}">
        <p14:creationId xmlns:p14="http://schemas.microsoft.com/office/powerpoint/2010/main" val="1664070454"/>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80230" y="227036"/>
            <a:ext cx="8475642"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5500" b="1" dirty="0">
                <a:solidFill>
                  <a:schemeClr val="tx1"/>
                </a:solidFill>
                <a:latin typeface="Arial"/>
                <a:ea typeface="+mn-ea"/>
                <a:cs typeface="Arial"/>
              </a:rPr>
              <a:t>Всякую </a:t>
            </a:r>
            <a:endParaRPr lang="ru-RU" sz="5500" b="1" dirty="0" smtClean="0">
              <a:solidFill>
                <a:schemeClr val="tx1"/>
              </a:solidFill>
              <a:latin typeface="Arial"/>
              <a:ea typeface="+mn-ea"/>
              <a:cs typeface="Arial"/>
            </a:endParaRPr>
          </a:p>
          <a:p>
            <a:pPr algn="l" defTabSz="685800">
              <a:spcBef>
                <a:spcPts val="1350"/>
              </a:spcBef>
              <a:buClr>
                <a:srgbClr val="595959"/>
              </a:buClr>
            </a:pPr>
            <a:r>
              <a:rPr lang="ru-RU" sz="5500" b="1" dirty="0">
                <a:solidFill>
                  <a:schemeClr val="tx1"/>
                </a:solidFill>
                <a:latin typeface="Arial"/>
                <a:ea typeface="+mn-ea"/>
                <a:cs typeface="Arial"/>
              </a:rPr>
              <a:t>С</a:t>
            </a:r>
            <a:r>
              <a:rPr lang="ru-RU" sz="5500" b="1" dirty="0" smtClean="0">
                <a:solidFill>
                  <a:schemeClr val="tx1"/>
                </a:solidFill>
                <a:latin typeface="Arial"/>
                <a:ea typeface="+mn-ea"/>
                <a:cs typeface="Arial"/>
              </a:rPr>
              <a:t>лезу </a:t>
            </a:r>
            <a:r>
              <a:rPr lang="ru-RU" sz="5500" b="1" dirty="0">
                <a:solidFill>
                  <a:schemeClr val="tx1"/>
                </a:solidFill>
                <a:latin typeface="Arial"/>
                <a:ea typeface="+mn-ea"/>
                <a:cs typeface="Arial"/>
              </a:rPr>
              <a:t>скорбей</a:t>
            </a:r>
          </a:p>
          <a:p>
            <a:pPr algn="l" defTabSz="685800">
              <a:spcBef>
                <a:spcPts val="1350"/>
              </a:spcBef>
              <a:buClr>
                <a:srgbClr val="595959"/>
              </a:buClr>
            </a:pPr>
            <a:r>
              <a:rPr lang="ru-RU" sz="5500" b="1" dirty="0">
                <a:solidFill>
                  <a:schemeClr val="tx1"/>
                </a:solidFill>
                <a:latin typeface="Arial"/>
                <a:ea typeface="+mn-ea"/>
                <a:cs typeface="Arial"/>
              </a:rPr>
              <a:t>Агнец сотрёт </a:t>
            </a:r>
          </a:p>
          <a:p>
            <a:pPr algn="l" defTabSz="685800">
              <a:spcBef>
                <a:spcPts val="1350"/>
              </a:spcBef>
              <a:buClr>
                <a:srgbClr val="595959"/>
              </a:buClr>
            </a:pPr>
            <a:r>
              <a:rPr lang="ru-RU" sz="5500" b="1" dirty="0">
                <a:solidFill>
                  <a:schemeClr val="tx1"/>
                </a:solidFill>
                <a:latin typeface="Arial"/>
                <a:ea typeface="+mn-ea"/>
                <a:cs typeface="Arial"/>
              </a:rPr>
              <a:t>С их очей.</a:t>
            </a:r>
          </a:p>
        </p:txBody>
      </p:sp>
    </p:spTree>
    <p:extLst>
      <p:ext uri="{BB962C8B-B14F-4D97-AF65-F5344CB8AC3E}">
        <p14:creationId xmlns:p14="http://schemas.microsoft.com/office/powerpoint/2010/main" val="153686264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1051</TotalTime>
  <Words>174</Words>
  <Application>Microsoft Macintosh PowerPoint</Application>
  <PresentationFormat>On-screen Show (16:9)</PresentationFormat>
  <Paragraphs>42</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88</cp:revision>
  <dcterms:modified xsi:type="dcterms:W3CDTF">2021-03-09T09:27:05Z</dcterms:modified>
</cp:coreProperties>
</file>