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65" r:id="rId2"/>
    <p:sldId id="269" r:id="rId3"/>
    <p:sldId id="270" r:id="rId4"/>
    <p:sldId id="267" r:id="rId5"/>
    <p:sldId id="271" r:id="rId6"/>
    <p:sldId id="272" r:id="rId7"/>
    <p:sldId id="273" r:id="rId8"/>
    <p:sldId id="284" r:id="rId9"/>
    <p:sldId id="285" r:id="rId10"/>
    <p:sldId id="276" r:id="rId11"/>
    <p:sldId id="277" r:id="rId12"/>
    <p:sldId id="286" r:id="rId13"/>
    <p:sldId id="287" r:id="rId14"/>
    <p:sldId id="280" r:id="rId15"/>
    <p:sldId id="281" r:id="rId16"/>
    <p:sldId id="288" r:id="rId17"/>
    <p:sldId id="289" r:id="rId1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5748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83670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71479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4291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08292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71479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20141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71479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65484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18098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71479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537641"/>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Пойте громче гимн</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836866" y="451635"/>
            <a:ext cx="749241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Поддержи друзей,</a:t>
            </a:r>
          </a:p>
          <a:p>
            <a:pPr algn="l" defTabSz="685800">
              <a:spcBef>
                <a:spcPts val="1350"/>
              </a:spcBef>
              <a:buClr>
                <a:srgbClr val="595959"/>
              </a:buClr>
            </a:pPr>
            <a:r>
              <a:rPr lang="ru-RU" sz="4800" b="1" dirty="0">
                <a:solidFill>
                  <a:schemeClr val="tx1"/>
                </a:solidFill>
                <a:latin typeface="Arial"/>
                <a:ea typeface="+mn-ea"/>
                <a:cs typeface="Arial"/>
              </a:rPr>
              <a:t>Ослабевших на пути, —</a:t>
            </a:r>
          </a:p>
          <a:p>
            <a:pPr algn="l" defTabSz="685800">
              <a:spcBef>
                <a:spcPts val="1350"/>
              </a:spcBef>
              <a:buClr>
                <a:srgbClr val="595959"/>
              </a:buClr>
            </a:pPr>
            <a:r>
              <a:rPr lang="ru-RU" sz="4800" b="1" dirty="0">
                <a:solidFill>
                  <a:schemeClr val="tx1"/>
                </a:solidFill>
                <a:latin typeface="Arial"/>
                <a:ea typeface="+mn-ea"/>
                <a:cs typeface="Arial"/>
              </a:rPr>
              <a:t>Скоро мы войдём</a:t>
            </a:r>
          </a:p>
          <a:p>
            <a:pPr algn="l" defTabSz="685800">
              <a:spcBef>
                <a:spcPts val="1350"/>
              </a:spcBef>
              <a:buClr>
                <a:srgbClr val="595959"/>
              </a:buClr>
            </a:pPr>
            <a:r>
              <a:rPr lang="ru-RU" sz="4800" b="1" dirty="0">
                <a:solidFill>
                  <a:schemeClr val="tx1"/>
                </a:solidFill>
                <a:latin typeface="Arial"/>
                <a:ea typeface="+mn-ea"/>
                <a:cs typeface="Arial"/>
              </a:rPr>
              <a:t>В небесный дом!</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64374092"/>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836873" y="451635"/>
            <a:ext cx="751211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Ближним будем весть</a:t>
            </a:r>
          </a:p>
          <a:p>
            <a:pPr algn="l" defTabSz="685800">
              <a:spcBef>
                <a:spcPts val="1350"/>
              </a:spcBef>
              <a:buClr>
                <a:srgbClr val="595959"/>
              </a:buClr>
            </a:pPr>
            <a:r>
              <a:rPr lang="ru-RU" sz="4800" b="1" dirty="0">
                <a:solidFill>
                  <a:schemeClr val="tx1"/>
                </a:solidFill>
                <a:latin typeface="Arial"/>
                <a:ea typeface="+mn-ea"/>
                <a:cs typeface="Arial"/>
              </a:rPr>
              <a:t>О любви Христа нести,</a:t>
            </a:r>
          </a:p>
          <a:p>
            <a:pPr algn="l" defTabSz="685800">
              <a:spcBef>
                <a:spcPts val="1350"/>
              </a:spcBef>
              <a:buClr>
                <a:srgbClr val="595959"/>
              </a:buClr>
            </a:pPr>
            <a:r>
              <a:rPr lang="ru-RU" sz="4800" b="1" dirty="0">
                <a:solidFill>
                  <a:schemeClr val="tx1"/>
                </a:solidFill>
                <a:latin typeface="Arial"/>
                <a:ea typeface="+mn-ea"/>
                <a:cs typeface="Arial"/>
              </a:rPr>
              <a:t>Скоро мы войдём</a:t>
            </a:r>
          </a:p>
          <a:p>
            <a:pPr algn="l" defTabSz="685800">
              <a:spcBef>
                <a:spcPts val="1350"/>
              </a:spcBef>
              <a:buClr>
                <a:srgbClr val="595959"/>
              </a:buClr>
            </a:pPr>
            <a:r>
              <a:rPr lang="ru-RU" sz="4800" b="1" dirty="0">
                <a:solidFill>
                  <a:schemeClr val="tx1"/>
                </a:solidFill>
                <a:latin typeface="Arial"/>
                <a:ea typeface="+mn-ea"/>
                <a:cs typeface="Arial"/>
              </a:rPr>
              <a:t>В небесный дом!</a:t>
            </a:r>
          </a:p>
        </p:txBody>
      </p:sp>
    </p:spTree>
    <p:extLst>
      <p:ext uri="{BB962C8B-B14F-4D97-AF65-F5344CB8AC3E}">
        <p14:creationId xmlns:p14="http://schemas.microsoft.com/office/powerpoint/2010/main" val="3886799045"/>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30081" y="0"/>
            <a:ext cx="2065868"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260224" y="315008"/>
            <a:ext cx="8378512" cy="457746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5000" b="1" dirty="0">
                <a:solidFill>
                  <a:schemeClr val="tx1"/>
                </a:solidFill>
                <a:latin typeface="Arial"/>
                <a:ea typeface="+mn-ea"/>
                <a:cs typeface="Arial"/>
              </a:rPr>
              <a:t>Скоро будем там,</a:t>
            </a:r>
          </a:p>
          <a:p>
            <a:pPr algn="l" defTabSz="685800">
              <a:spcBef>
                <a:spcPts val="1350"/>
              </a:spcBef>
              <a:buClr>
                <a:srgbClr val="595959"/>
              </a:buClr>
            </a:pPr>
            <a:r>
              <a:rPr lang="ru-RU" sz="4400" b="1" dirty="0">
                <a:solidFill>
                  <a:schemeClr val="tx1"/>
                </a:solidFill>
                <a:latin typeface="Arial"/>
                <a:ea typeface="+mn-ea"/>
                <a:cs typeface="Arial"/>
              </a:rPr>
              <a:t>		   </a:t>
            </a:r>
            <a:r>
              <a:rPr lang="ru-RU" sz="3900" b="1" i="1" dirty="0">
                <a:solidFill>
                  <a:schemeClr val="tx1"/>
                </a:solidFill>
                <a:latin typeface="Arial"/>
                <a:ea typeface="+mn-ea"/>
                <a:cs typeface="Arial"/>
              </a:rPr>
              <a:t>(Скоро будем там)</a:t>
            </a:r>
          </a:p>
          <a:p>
            <a:pPr algn="l" defTabSz="685800">
              <a:spcBef>
                <a:spcPts val="1350"/>
              </a:spcBef>
              <a:buClr>
                <a:srgbClr val="595959"/>
              </a:buClr>
            </a:pPr>
            <a:r>
              <a:rPr lang="ru-RU" sz="5000" b="1" dirty="0">
                <a:solidFill>
                  <a:schemeClr val="tx1"/>
                </a:solidFill>
                <a:latin typeface="Arial"/>
                <a:ea typeface="+mn-ea"/>
                <a:cs typeface="Arial"/>
              </a:rPr>
              <a:t>Скоро будем там,</a:t>
            </a:r>
          </a:p>
          <a:p>
            <a:pPr algn="l" defTabSz="685800">
              <a:spcBef>
                <a:spcPts val="1350"/>
              </a:spcBef>
              <a:buClr>
                <a:srgbClr val="595959"/>
              </a:buClr>
            </a:pPr>
            <a:r>
              <a:rPr lang="ru-RU" sz="4400" b="1" dirty="0">
                <a:solidFill>
                  <a:schemeClr val="tx1"/>
                </a:solidFill>
                <a:latin typeface="Arial"/>
                <a:ea typeface="+mn-ea"/>
                <a:cs typeface="Arial"/>
              </a:rPr>
              <a:t>		   </a:t>
            </a:r>
            <a:r>
              <a:rPr lang="ru-RU" sz="3900" b="1" i="1" dirty="0">
                <a:solidFill>
                  <a:schemeClr val="tx1"/>
                </a:solidFill>
                <a:latin typeface="Arial"/>
                <a:ea typeface="+mn-ea"/>
                <a:cs typeface="Arial"/>
              </a:rPr>
              <a:t>(Скоро будем там)</a:t>
            </a:r>
          </a:p>
          <a:p>
            <a:pPr algn="l" defTabSz="685800">
              <a:spcBef>
                <a:spcPts val="1350"/>
              </a:spcBef>
              <a:buClr>
                <a:srgbClr val="595959"/>
              </a:buClr>
            </a:pPr>
            <a:r>
              <a:rPr lang="ru-RU" sz="5000" b="1" dirty="0">
                <a:solidFill>
                  <a:schemeClr val="tx1"/>
                </a:solidFill>
                <a:latin typeface="Arial"/>
                <a:ea typeface="+mn-ea"/>
                <a:cs typeface="Arial"/>
              </a:rPr>
              <a:t>В </a:t>
            </a:r>
            <a:r>
              <a:rPr lang="ru-RU" sz="5000" b="1" dirty="0" smtClean="0">
                <a:solidFill>
                  <a:schemeClr val="tx1"/>
                </a:solidFill>
                <a:latin typeface="Arial"/>
                <a:ea typeface="+mn-ea"/>
                <a:cs typeface="Arial"/>
              </a:rPr>
              <a:t>Царство </a:t>
            </a:r>
            <a:r>
              <a:rPr lang="ru-RU" sz="5000" b="1" dirty="0">
                <a:solidFill>
                  <a:schemeClr val="tx1"/>
                </a:solidFill>
                <a:latin typeface="Arial"/>
                <a:ea typeface="+mn-ea"/>
                <a:cs typeface="Arial"/>
              </a:rPr>
              <a:t>Божие </a:t>
            </a:r>
            <a:r>
              <a:rPr lang="ru-RU" sz="5000" b="1" dirty="0" smtClean="0">
                <a:solidFill>
                  <a:schemeClr val="tx1"/>
                </a:solidFill>
                <a:latin typeface="Arial"/>
                <a:ea typeface="+mn-ea"/>
                <a:cs typeface="Arial"/>
              </a:rPr>
              <a:t>войдём.</a:t>
            </a:r>
            <a:endParaRPr lang="ru-RU" sz="5000" b="1" dirty="0">
              <a:solidFill>
                <a:schemeClr val="tx1"/>
              </a:solidFill>
              <a:latin typeface="Arial"/>
              <a:ea typeface="+mn-ea"/>
              <a:cs typeface="Arial"/>
            </a:endParaRPr>
          </a:p>
        </p:txBody>
      </p:sp>
    </p:spTree>
    <p:extLst>
      <p:ext uri="{BB962C8B-B14F-4D97-AF65-F5344CB8AC3E}">
        <p14:creationId xmlns:p14="http://schemas.microsoft.com/office/powerpoint/2010/main" val="1420778313"/>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6" name="Picture 5"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30081" y="0"/>
            <a:ext cx="2065868"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09450" y="480774"/>
            <a:ext cx="7295509" cy="50395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85000"/>
              </a:lnSpc>
              <a:spcBef>
                <a:spcPts val="1350"/>
              </a:spcBef>
              <a:buClr>
                <a:srgbClr val="595959"/>
              </a:buClr>
            </a:pPr>
            <a:r>
              <a:rPr lang="ru-RU" sz="4600" b="1" dirty="0">
                <a:solidFill>
                  <a:schemeClr val="tx1"/>
                </a:solidFill>
                <a:latin typeface="Arial"/>
                <a:ea typeface="+mn-ea"/>
                <a:cs typeface="Arial"/>
              </a:rPr>
              <a:t>Ночь греха пройдёт,</a:t>
            </a:r>
          </a:p>
          <a:p>
            <a:pPr algn="l" defTabSz="685800">
              <a:lnSpc>
                <a:spcPct val="85000"/>
              </a:lnSpc>
              <a:spcBef>
                <a:spcPts val="1350"/>
              </a:spcBef>
              <a:buClr>
                <a:srgbClr val="595959"/>
              </a:buClr>
            </a:pPr>
            <a:r>
              <a:rPr lang="ru-RU" sz="4600" b="1" dirty="0">
                <a:solidFill>
                  <a:schemeClr val="tx1"/>
                </a:solidFill>
                <a:latin typeface="Arial"/>
                <a:ea typeface="+mn-ea"/>
                <a:cs typeface="Arial"/>
              </a:rPr>
              <a:t>Солнце </a:t>
            </a:r>
            <a:r>
              <a:rPr lang="ru-RU" sz="4600" b="1" dirty="0" smtClean="0">
                <a:solidFill>
                  <a:schemeClr val="tx1"/>
                </a:solidFill>
                <a:latin typeface="Arial"/>
                <a:ea typeface="+mn-ea"/>
                <a:cs typeface="Arial"/>
              </a:rPr>
              <a:t>вечности</a:t>
            </a:r>
          </a:p>
          <a:p>
            <a:pPr algn="r" defTabSz="685800">
              <a:lnSpc>
                <a:spcPct val="85000"/>
              </a:lnSpc>
              <a:spcBef>
                <a:spcPts val="1350"/>
              </a:spcBef>
              <a:buClr>
                <a:srgbClr val="595959"/>
              </a:buClr>
            </a:pPr>
            <a:r>
              <a:rPr lang="ru-RU" sz="4600" b="1" dirty="0" smtClean="0">
                <a:solidFill>
                  <a:schemeClr val="tx1"/>
                </a:solidFill>
                <a:latin typeface="Arial"/>
                <a:ea typeface="+mn-ea"/>
                <a:cs typeface="Arial"/>
              </a:rPr>
              <a:t>взойдёт,</a:t>
            </a:r>
          </a:p>
          <a:p>
            <a:pPr algn="l" defTabSz="685800">
              <a:lnSpc>
                <a:spcPct val="85000"/>
              </a:lnSpc>
              <a:spcBef>
                <a:spcPts val="1350"/>
              </a:spcBef>
              <a:buClr>
                <a:srgbClr val="595959"/>
              </a:buClr>
            </a:pPr>
            <a:r>
              <a:rPr lang="ru-RU" sz="4600" b="1" dirty="0" smtClean="0">
                <a:solidFill>
                  <a:schemeClr val="tx1"/>
                </a:solidFill>
                <a:latin typeface="Arial"/>
                <a:ea typeface="+mn-ea"/>
                <a:cs typeface="Arial"/>
              </a:rPr>
              <a:t>Скоро </a:t>
            </a:r>
            <a:r>
              <a:rPr lang="ru-RU" sz="4600" b="1" dirty="0">
                <a:solidFill>
                  <a:schemeClr val="tx1"/>
                </a:solidFill>
                <a:latin typeface="Arial"/>
                <a:ea typeface="+mn-ea"/>
                <a:cs typeface="Arial"/>
              </a:rPr>
              <a:t>мы войдём</a:t>
            </a:r>
          </a:p>
          <a:p>
            <a:pPr algn="l" defTabSz="685800">
              <a:lnSpc>
                <a:spcPct val="85000"/>
              </a:lnSpc>
              <a:spcBef>
                <a:spcPts val="1350"/>
              </a:spcBef>
              <a:buClr>
                <a:srgbClr val="595959"/>
              </a:buClr>
            </a:pPr>
            <a:r>
              <a:rPr lang="ru-RU" sz="4600" b="1" dirty="0">
                <a:solidFill>
                  <a:schemeClr val="tx1"/>
                </a:solidFill>
                <a:latin typeface="Arial"/>
                <a:ea typeface="+mn-ea"/>
                <a:cs typeface="Arial"/>
              </a:rPr>
              <a:t>В небесный дом!</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643289215"/>
      </p:ext>
    </p:extLst>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58087" y="451635"/>
            <a:ext cx="856557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spcBef>
                <a:spcPts val="1350"/>
              </a:spcBef>
              <a:buClr>
                <a:srgbClr val="595959"/>
              </a:buClr>
            </a:pPr>
            <a:r>
              <a:rPr lang="ru-RU" sz="4800" b="1" dirty="0">
                <a:solidFill>
                  <a:schemeClr val="tx1"/>
                </a:solidFill>
                <a:latin typeface="Arial"/>
                <a:ea typeface="+mn-ea"/>
                <a:cs typeface="Arial"/>
              </a:rPr>
              <a:t>Там нас ждёт Христос,</a:t>
            </a:r>
          </a:p>
          <a:p>
            <a:pPr algn="l" defTabSz="685800">
              <a:lnSpc>
                <a:spcPct val="90000"/>
              </a:lnSpc>
              <a:spcBef>
                <a:spcPts val="1350"/>
              </a:spcBef>
              <a:buClr>
                <a:srgbClr val="595959"/>
              </a:buClr>
            </a:pPr>
            <a:r>
              <a:rPr lang="ru-RU" sz="4800" b="1" dirty="0">
                <a:solidFill>
                  <a:schemeClr val="tx1"/>
                </a:solidFill>
                <a:latin typeface="Arial"/>
                <a:ea typeface="+mn-ea"/>
                <a:cs typeface="Arial"/>
              </a:rPr>
              <a:t>С Ним мы </a:t>
            </a:r>
            <a:endParaRPr lang="ru-RU" sz="4800" b="1" dirty="0" smtClean="0">
              <a:solidFill>
                <a:schemeClr val="tx1"/>
              </a:solidFill>
              <a:latin typeface="Arial"/>
              <a:ea typeface="+mn-ea"/>
              <a:cs typeface="Arial"/>
            </a:endParaRPr>
          </a:p>
          <a:p>
            <a:pPr algn="l" defTabSz="685800">
              <a:lnSpc>
                <a:spcPct val="90000"/>
              </a:lnSpc>
              <a:spcBef>
                <a:spcPts val="1350"/>
              </a:spcBef>
              <a:buClr>
                <a:srgbClr val="595959"/>
              </a:buClr>
            </a:pPr>
            <a:r>
              <a:rPr lang="ru-RU" sz="4800" b="1" dirty="0">
                <a:solidFill>
                  <a:schemeClr val="tx1"/>
                </a:solidFill>
                <a:latin typeface="Arial"/>
                <a:ea typeface="+mn-ea"/>
                <a:cs typeface="Arial"/>
              </a:rPr>
              <a:t>Б</a:t>
            </a:r>
            <a:r>
              <a:rPr lang="ru-RU" sz="4800" b="1" dirty="0" smtClean="0">
                <a:solidFill>
                  <a:schemeClr val="tx1"/>
                </a:solidFill>
                <a:latin typeface="Arial"/>
                <a:ea typeface="+mn-ea"/>
                <a:cs typeface="Arial"/>
              </a:rPr>
              <a:t>удем </a:t>
            </a:r>
            <a:r>
              <a:rPr lang="ru-RU" sz="4800" b="1" dirty="0">
                <a:solidFill>
                  <a:schemeClr val="tx1"/>
                </a:solidFill>
                <a:latin typeface="Arial"/>
                <a:ea typeface="+mn-ea"/>
                <a:cs typeface="Arial"/>
              </a:rPr>
              <a:t>вечно жить,</a:t>
            </a:r>
          </a:p>
          <a:p>
            <a:pPr algn="l" defTabSz="685800">
              <a:lnSpc>
                <a:spcPct val="90000"/>
              </a:lnSpc>
              <a:spcBef>
                <a:spcPts val="1350"/>
              </a:spcBef>
              <a:buClr>
                <a:srgbClr val="595959"/>
              </a:buClr>
            </a:pPr>
            <a:r>
              <a:rPr lang="ru-RU" sz="4800" b="1" dirty="0">
                <a:solidFill>
                  <a:schemeClr val="tx1"/>
                </a:solidFill>
                <a:latin typeface="Arial"/>
                <a:ea typeface="+mn-ea"/>
                <a:cs typeface="Arial"/>
              </a:rPr>
              <a:t>Скоро мы войдём</a:t>
            </a:r>
          </a:p>
          <a:p>
            <a:pPr algn="l" defTabSz="685800">
              <a:lnSpc>
                <a:spcPct val="90000"/>
              </a:lnSpc>
              <a:spcBef>
                <a:spcPts val="1350"/>
              </a:spcBef>
              <a:buClr>
                <a:srgbClr val="595959"/>
              </a:buClr>
            </a:pPr>
            <a:r>
              <a:rPr lang="ru-RU" sz="4800" b="1" dirty="0">
                <a:solidFill>
                  <a:schemeClr val="tx1"/>
                </a:solidFill>
                <a:latin typeface="Arial"/>
                <a:ea typeface="+mn-ea"/>
                <a:cs typeface="Arial"/>
              </a:rPr>
              <a:t>В небесный дом!</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3740414430"/>
      </p:ext>
    </p:extLst>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99030" y="451635"/>
            <a:ext cx="784685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И не сможет зло</a:t>
            </a:r>
          </a:p>
          <a:p>
            <a:pPr algn="l" defTabSz="685800">
              <a:spcBef>
                <a:spcPts val="1350"/>
              </a:spcBef>
              <a:buClr>
                <a:srgbClr val="595959"/>
              </a:buClr>
            </a:pPr>
            <a:r>
              <a:rPr lang="ru-RU" sz="4800" b="1" dirty="0">
                <a:solidFill>
                  <a:schemeClr val="tx1"/>
                </a:solidFill>
                <a:latin typeface="Arial"/>
                <a:ea typeface="+mn-ea"/>
                <a:cs typeface="Arial"/>
              </a:rPr>
              <a:t>Наше счастье омрачить,</a:t>
            </a:r>
          </a:p>
          <a:p>
            <a:pPr algn="l" defTabSz="685800">
              <a:spcBef>
                <a:spcPts val="1350"/>
              </a:spcBef>
              <a:buClr>
                <a:srgbClr val="595959"/>
              </a:buClr>
            </a:pPr>
            <a:r>
              <a:rPr lang="ru-RU" sz="4800" b="1" dirty="0">
                <a:solidFill>
                  <a:schemeClr val="tx1"/>
                </a:solidFill>
                <a:latin typeface="Arial"/>
                <a:ea typeface="+mn-ea"/>
                <a:cs typeface="Arial"/>
              </a:rPr>
              <a:t>Скоро мы войдём</a:t>
            </a:r>
          </a:p>
          <a:p>
            <a:pPr algn="l" defTabSz="685800">
              <a:spcBef>
                <a:spcPts val="1350"/>
              </a:spcBef>
              <a:buClr>
                <a:srgbClr val="595959"/>
              </a:buClr>
            </a:pPr>
            <a:r>
              <a:rPr lang="ru-RU" sz="4800" b="1" dirty="0">
                <a:solidFill>
                  <a:schemeClr val="tx1"/>
                </a:solidFill>
                <a:latin typeface="Arial"/>
                <a:ea typeface="+mn-ea"/>
                <a:cs typeface="Arial"/>
              </a:rPr>
              <a:t>В небесный дом!</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2007602260"/>
      </p:ext>
    </p:extLst>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30081" y="0"/>
            <a:ext cx="2065868"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260224" y="315008"/>
            <a:ext cx="8378512" cy="457746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5000" b="1" dirty="0">
                <a:solidFill>
                  <a:schemeClr val="tx1"/>
                </a:solidFill>
                <a:latin typeface="Arial"/>
                <a:ea typeface="+mn-ea"/>
                <a:cs typeface="Arial"/>
              </a:rPr>
              <a:t>Скоро будем там,</a:t>
            </a:r>
          </a:p>
          <a:p>
            <a:pPr algn="l" defTabSz="685800">
              <a:spcBef>
                <a:spcPts val="1350"/>
              </a:spcBef>
              <a:buClr>
                <a:srgbClr val="595959"/>
              </a:buClr>
            </a:pPr>
            <a:r>
              <a:rPr lang="ru-RU" sz="4400" b="1" dirty="0">
                <a:solidFill>
                  <a:schemeClr val="tx1"/>
                </a:solidFill>
                <a:latin typeface="Arial"/>
                <a:ea typeface="+mn-ea"/>
                <a:cs typeface="Arial"/>
              </a:rPr>
              <a:t>		   </a:t>
            </a:r>
            <a:r>
              <a:rPr lang="ru-RU" sz="3900" b="1" i="1" dirty="0">
                <a:solidFill>
                  <a:schemeClr val="tx1"/>
                </a:solidFill>
                <a:latin typeface="Arial"/>
                <a:ea typeface="+mn-ea"/>
                <a:cs typeface="Arial"/>
              </a:rPr>
              <a:t>(Скоро будем там)</a:t>
            </a:r>
          </a:p>
          <a:p>
            <a:pPr algn="l" defTabSz="685800">
              <a:spcBef>
                <a:spcPts val="1350"/>
              </a:spcBef>
              <a:buClr>
                <a:srgbClr val="595959"/>
              </a:buClr>
            </a:pPr>
            <a:r>
              <a:rPr lang="ru-RU" sz="5000" b="1" dirty="0">
                <a:solidFill>
                  <a:schemeClr val="tx1"/>
                </a:solidFill>
                <a:latin typeface="Arial"/>
                <a:ea typeface="+mn-ea"/>
                <a:cs typeface="Arial"/>
              </a:rPr>
              <a:t>Скоро будем там,</a:t>
            </a:r>
          </a:p>
          <a:p>
            <a:pPr algn="l" defTabSz="685800">
              <a:spcBef>
                <a:spcPts val="1350"/>
              </a:spcBef>
              <a:buClr>
                <a:srgbClr val="595959"/>
              </a:buClr>
            </a:pPr>
            <a:r>
              <a:rPr lang="ru-RU" sz="4400" b="1" dirty="0">
                <a:solidFill>
                  <a:schemeClr val="tx1"/>
                </a:solidFill>
                <a:latin typeface="Arial"/>
                <a:ea typeface="+mn-ea"/>
                <a:cs typeface="Arial"/>
              </a:rPr>
              <a:t>		   </a:t>
            </a:r>
            <a:r>
              <a:rPr lang="ru-RU" sz="3900" b="1" i="1" dirty="0">
                <a:solidFill>
                  <a:schemeClr val="tx1"/>
                </a:solidFill>
                <a:latin typeface="Arial"/>
                <a:ea typeface="+mn-ea"/>
                <a:cs typeface="Arial"/>
              </a:rPr>
              <a:t>(Скоро будем там)</a:t>
            </a:r>
          </a:p>
          <a:p>
            <a:pPr algn="l" defTabSz="685800">
              <a:spcBef>
                <a:spcPts val="1350"/>
              </a:spcBef>
              <a:buClr>
                <a:srgbClr val="595959"/>
              </a:buClr>
            </a:pPr>
            <a:r>
              <a:rPr lang="ru-RU" sz="5000" b="1" dirty="0">
                <a:solidFill>
                  <a:schemeClr val="tx1"/>
                </a:solidFill>
                <a:latin typeface="Arial"/>
                <a:ea typeface="+mn-ea"/>
                <a:cs typeface="Arial"/>
              </a:rPr>
              <a:t>В </a:t>
            </a:r>
            <a:r>
              <a:rPr lang="ru-RU" sz="5000" b="1" dirty="0" smtClean="0">
                <a:solidFill>
                  <a:schemeClr val="tx1"/>
                </a:solidFill>
                <a:latin typeface="Arial"/>
                <a:ea typeface="+mn-ea"/>
                <a:cs typeface="Arial"/>
              </a:rPr>
              <a:t>Царство </a:t>
            </a:r>
            <a:r>
              <a:rPr lang="ru-RU" sz="5000" b="1" dirty="0">
                <a:solidFill>
                  <a:schemeClr val="tx1"/>
                </a:solidFill>
                <a:latin typeface="Arial"/>
                <a:ea typeface="+mn-ea"/>
                <a:cs typeface="Arial"/>
              </a:rPr>
              <a:t>Божие </a:t>
            </a:r>
            <a:r>
              <a:rPr lang="ru-RU" sz="5000" b="1" dirty="0" smtClean="0">
                <a:solidFill>
                  <a:schemeClr val="tx1"/>
                </a:solidFill>
                <a:latin typeface="Arial"/>
                <a:ea typeface="+mn-ea"/>
                <a:cs typeface="Arial"/>
              </a:rPr>
              <a:t>войдём.</a:t>
            </a:r>
            <a:endParaRPr lang="ru-RU" sz="5000" b="1" dirty="0">
              <a:solidFill>
                <a:schemeClr val="tx1"/>
              </a:solidFill>
              <a:latin typeface="Arial"/>
              <a:ea typeface="+mn-ea"/>
              <a:cs typeface="Arial"/>
            </a:endParaRPr>
          </a:p>
        </p:txBody>
      </p:sp>
    </p:spTree>
    <p:extLst>
      <p:ext uri="{BB962C8B-B14F-4D97-AF65-F5344CB8AC3E}">
        <p14:creationId xmlns:p14="http://schemas.microsoft.com/office/powerpoint/2010/main" val="1420778313"/>
      </p:ext>
    </p:extLst>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6" name="Picture 5"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30081" y="0"/>
            <a:ext cx="2065868"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09450" y="480774"/>
            <a:ext cx="7295509" cy="50395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85000"/>
              </a:lnSpc>
              <a:spcBef>
                <a:spcPts val="1350"/>
              </a:spcBef>
              <a:buClr>
                <a:srgbClr val="595959"/>
              </a:buClr>
            </a:pPr>
            <a:r>
              <a:rPr lang="ru-RU" sz="4600" b="1" dirty="0">
                <a:solidFill>
                  <a:schemeClr val="tx1"/>
                </a:solidFill>
                <a:latin typeface="Arial"/>
                <a:ea typeface="+mn-ea"/>
                <a:cs typeface="Arial"/>
              </a:rPr>
              <a:t>Ночь греха пройдёт,</a:t>
            </a:r>
          </a:p>
          <a:p>
            <a:pPr algn="l" defTabSz="685800">
              <a:lnSpc>
                <a:spcPct val="85000"/>
              </a:lnSpc>
              <a:spcBef>
                <a:spcPts val="1350"/>
              </a:spcBef>
              <a:buClr>
                <a:srgbClr val="595959"/>
              </a:buClr>
            </a:pPr>
            <a:r>
              <a:rPr lang="ru-RU" sz="4600" b="1" dirty="0">
                <a:solidFill>
                  <a:schemeClr val="tx1"/>
                </a:solidFill>
                <a:latin typeface="Arial"/>
                <a:ea typeface="+mn-ea"/>
                <a:cs typeface="Arial"/>
              </a:rPr>
              <a:t>Солнце </a:t>
            </a:r>
            <a:r>
              <a:rPr lang="ru-RU" sz="4600" b="1" dirty="0" smtClean="0">
                <a:solidFill>
                  <a:schemeClr val="tx1"/>
                </a:solidFill>
                <a:latin typeface="Arial"/>
                <a:ea typeface="+mn-ea"/>
                <a:cs typeface="Arial"/>
              </a:rPr>
              <a:t>вечности</a:t>
            </a:r>
          </a:p>
          <a:p>
            <a:pPr algn="r" defTabSz="685800">
              <a:lnSpc>
                <a:spcPct val="85000"/>
              </a:lnSpc>
              <a:spcBef>
                <a:spcPts val="1350"/>
              </a:spcBef>
              <a:buClr>
                <a:srgbClr val="595959"/>
              </a:buClr>
            </a:pPr>
            <a:r>
              <a:rPr lang="ru-RU" sz="4600" b="1" dirty="0" smtClean="0">
                <a:solidFill>
                  <a:schemeClr val="tx1"/>
                </a:solidFill>
                <a:latin typeface="Arial"/>
                <a:ea typeface="+mn-ea"/>
                <a:cs typeface="Arial"/>
              </a:rPr>
              <a:t>взойдёт,</a:t>
            </a:r>
          </a:p>
          <a:p>
            <a:pPr algn="l" defTabSz="685800">
              <a:lnSpc>
                <a:spcPct val="85000"/>
              </a:lnSpc>
              <a:spcBef>
                <a:spcPts val="1350"/>
              </a:spcBef>
              <a:buClr>
                <a:srgbClr val="595959"/>
              </a:buClr>
            </a:pPr>
            <a:r>
              <a:rPr lang="ru-RU" sz="4600" b="1" dirty="0" smtClean="0">
                <a:solidFill>
                  <a:schemeClr val="tx1"/>
                </a:solidFill>
                <a:latin typeface="Arial"/>
                <a:ea typeface="+mn-ea"/>
                <a:cs typeface="Arial"/>
              </a:rPr>
              <a:t>Скоро </a:t>
            </a:r>
            <a:r>
              <a:rPr lang="ru-RU" sz="4600" b="1" dirty="0">
                <a:solidFill>
                  <a:schemeClr val="tx1"/>
                </a:solidFill>
                <a:latin typeface="Arial"/>
                <a:ea typeface="+mn-ea"/>
                <a:cs typeface="Arial"/>
              </a:rPr>
              <a:t>мы войдём</a:t>
            </a:r>
          </a:p>
          <a:p>
            <a:pPr algn="l" defTabSz="685800">
              <a:lnSpc>
                <a:spcPct val="85000"/>
              </a:lnSpc>
              <a:spcBef>
                <a:spcPts val="1350"/>
              </a:spcBef>
              <a:buClr>
                <a:srgbClr val="595959"/>
              </a:buClr>
            </a:pPr>
            <a:r>
              <a:rPr lang="ru-RU" sz="4600" b="1" dirty="0">
                <a:solidFill>
                  <a:schemeClr val="tx1"/>
                </a:solidFill>
                <a:latin typeface="Arial"/>
                <a:ea typeface="+mn-ea"/>
                <a:cs typeface="Arial"/>
              </a:rPr>
              <a:t>В небесный дом!</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643289215"/>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77792" y="451635"/>
            <a:ext cx="796500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Пойте громче гимн,</a:t>
            </a:r>
          </a:p>
          <a:p>
            <a:pPr algn="l" defTabSz="685800">
              <a:spcBef>
                <a:spcPts val="1350"/>
              </a:spcBef>
              <a:buClr>
                <a:srgbClr val="595959"/>
              </a:buClr>
            </a:pPr>
            <a:r>
              <a:rPr lang="ru-RU" sz="4800" b="1" dirty="0">
                <a:solidFill>
                  <a:schemeClr val="tx1"/>
                </a:solidFill>
                <a:latin typeface="Arial"/>
                <a:ea typeface="+mn-ea"/>
                <a:cs typeface="Arial"/>
              </a:rPr>
              <a:t>Тот, что радует сердца,</a:t>
            </a:r>
          </a:p>
          <a:p>
            <a:pPr algn="l" defTabSz="685800">
              <a:spcBef>
                <a:spcPts val="1350"/>
              </a:spcBef>
              <a:buClr>
                <a:srgbClr val="595959"/>
              </a:buClr>
            </a:pPr>
            <a:r>
              <a:rPr lang="ru-RU" sz="4800" b="1" dirty="0">
                <a:solidFill>
                  <a:schemeClr val="tx1"/>
                </a:solidFill>
                <a:latin typeface="Arial"/>
                <a:ea typeface="+mn-ea"/>
                <a:cs typeface="Arial"/>
              </a:rPr>
              <a:t>Скоро мы войдём</a:t>
            </a:r>
          </a:p>
          <a:p>
            <a:pPr algn="l" defTabSz="685800">
              <a:spcBef>
                <a:spcPts val="1350"/>
              </a:spcBef>
              <a:buClr>
                <a:srgbClr val="595959"/>
              </a:buClr>
            </a:pPr>
            <a:r>
              <a:rPr lang="ru-RU" sz="4800" b="1" dirty="0">
                <a:solidFill>
                  <a:schemeClr val="tx1"/>
                </a:solidFill>
                <a:latin typeface="Arial"/>
                <a:ea typeface="+mn-ea"/>
                <a:cs typeface="Arial"/>
              </a:rPr>
              <a:t>В небесный дом!</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87639" y="451635"/>
            <a:ext cx="760072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За Христом идти</a:t>
            </a:r>
          </a:p>
          <a:p>
            <a:pPr algn="l" defTabSz="685800">
              <a:spcBef>
                <a:spcPts val="1350"/>
              </a:spcBef>
              <a:buClr>
                <a:srgbClr val="595959"/>
              </a:buClr>
            </a:pPr>
            <a:r>
              <a:rPr lang="ru-RU" sz="4800" b="1" dirty="0">
                <a:solidFill>
                  <a:schemeClr val="tx1"/>
                </a:solidFill>
                <a:latin typeface="Arial"/>
                <a:ea typeface="+mn-ea"/>
                <a:cs typeface="Arial"/>
              </a:rPr>
              <a:t>Мы решили до конца,</a:t>
            </a:r>
          </a:p>
          <a:p>
            <a:pPr algn="l" defTabSz="685800">
              <a:spcBef>
                <a:spcPts val="1350"/>
              </a:spcBef>
              <a:buClr>
                <a:srgbClr val="595959"/>
              </a:buClr>
            </a:pPr>
            <a:r>
              <a:rPr lang="ru-RU" sz="4800" b="1" dirty="0">
                <a:solidFill>
                  <a:schemeClr val="tx1"/>
                </a:solidFill>
                <a:latin typeface="Arial"/>
                <a:ea typeface="+mn-ea"/>
                <a:cs typeface="Arial"/>
              </a:rPr>
              <a:t>Скоро мы войдём</a:t>
            </a:r>
          </a:p>
          <a:p>
            <a:pPr algn="l" defTabSz="685800">
              <a:spcBef>
                <a:spcPts val="1350"/>
              </a:spcBef>
              <a:buClr>
                <a:srgbClr val="595959"/>
              </a:buClr>
            </a:pPr>
            <a:r>
              <a:rPr lang="ru-RU" sz="4800" b="1" dirty="0">
                <a:solidFill>
                  <a:schemeClr val="tx1"/>
                </a:solidFill>
                <a:latin typeface="Arial"/>
                <a:ea typeface="+mn-ea"/>
                <a:cs typeface="Arial"/>
              </a:rPr>
              <a:t>В небесный дом!</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682292997"/>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30081" y="0"/>
            <a:ext cx="2065868"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260224" y="315008"/>
            <a:ext cx="8378512" cy="457746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5000" b="1" dirty="0">
                <a:solidFill>
                  <a:schemeClr val="tx1"/>
                </a:solidFill>
                <a:latin typeface="Arial"/>
                <a:ea typeface="+mn-ea"/>
                <a:cs typeface="Arial"/>
              </a:rPr>
              <a:t>Скоро будем там,</a:t>
            </a:r>
          </a:p>
          <a:p>
            <a:pPr algn="l" defTabSz="685800">
              <a:spcBef>
                <a:spcPts val="1350"/>
              </a:spcBef>
              <a:buClr>
                <a:srgbClr val="595959"/>
              </a:buClr>
            </a:pPr>
            <a:r>
              <a:rPr lang="ru-RU" sz="4400" b="1" dirty="0">
                <a:solidFill>
                  <a:schemeClr val="tx1"/>
                </a:solidFill>
                <a:latin typeface="Arial"/>
                <a:ea typeface="+mn-ea"/>
                <a:cs typeface="Arial"/>
              </a:rPr>
              <a:t>		   </a:t>
            </a:r>
            <a:r>
              <a:rPr lang="ru-RU" sz="3900" b="1" i="1" dirty="0">
                <a:solidFill>
                  <a:schemeClr val="tx1"/>
                </a:solidFill>
                <a:latin typeface="Arial"/>
                <a:ea typeface="+mn-ea"/>
                <a:cs typeface="Arial"/>
              </a:rPr>
              <a:t>(Скоро будем там)</a:t>
            </a:r>
          </a:p>
          <a:p>
            <a:pPr algn="l" defTabSz="685800">
              <a:spcBef>
                <a:spcPts val="1350"/>
              </a:spcBef>
              <a:buClr>
                <a:srgbClr val="595959"/>
              </a:buClr>
            </a:pPr>
            <a:r>
              <a:rPr lang="ru-RU" sz="5000" b="1" dirty="0">
                <a:solidFill>
                  <a:schemeClr val="tx1"/>
                </a:solidFill>
                <a:latin typeface="Arial"/>
                <a:ea typeface="+mn-ea"/>
                <a:cs typeface="Arial"/>
              </a:rPr>
              <a:t>Скоро будем там,</a:t>
            </a:r>
          </a:p>
          <a:p>
            <a:pPr algn="l" defTabSz="685800">
              <a:spcBef>
                <a:spcPts val="1350"/>
              </a:spcBef>
              <a:buClr>
                <a:srgbClr val="595959"/>
              </a:buClr>
            </a:pPr>
            <a:r>
              <a:rPr lang="ru-RU" sz="4400" b="1" dirty="0">
                <a:solidFill>
                  <a:schemeClr val="tx1"/>
                </a:solidFill>
                <a:latin typeface="Arial"/>
                <a:ea typeface="+mn-ea"/>
                <a:cs typeface="Arial"/>
              </a:rPr>
              <a:t>		   </a:t>
            </a:r>
            <a:r>
              <a:rPr lang="ru-RU" sz="3900" b="1" i="1" dirty="0">
                <a:solidFill>
                  <a:schemeClr val="tx1"/>
                </a:solidFill>
                <a:latin typeface="Arial"/>
                <a:ea typeface="+mn-ea"/>
                <a:cs typeface="Arial"/>
              </a:rPr>
              <a:t>(Скоро будем там)</a:t>
            </a:r>
          </a:p>
          <a:p>
            <a:pPr algn="l" defTabSz="685800">
              <a:spcBef>
                <a:spcPts val="1350"/>
              </a:spcBef>
              <a:buClr>
                <a:srgbClr val="595959"/>
              </a:buClr>
            </a:pPr>
            <a:r>
              <a:rPr lang="ru-RU" sz="5000" b="1" dirty="0">
                <a:solidFill>
                  <a:schemeClr val="tx1"/>
                </a:solidFill>
                <a:latin typeface="Arial"/>
                <a:ea typeface="+mn-ea"/>
                <a:cs typeface="Arial"/>
              </a:rPr>
              <a:t>В </a:t>
            </a:r>
            <a:r>
              <a:rPr lang="ru-RU" sz="5000" b="1" dirty="0" smtClean="0">
                <a:solidFill>
                  <a:schemeClr val="tx1"/>
                </a:solidFill>
                <a:latin typeface="Arial"/>
                <a:ea typeface="+mn-ea"/>
                <a:cs typeface="Arial"/>
              </a:rPr>
              <a:t>Царство </a:t>
            </a:r>
            <a:r>
              <a:rPr lang="ru-RU" sz="5000" b="1" dirty="0">
                <a:solidFill>
                  <a:schemeClr val="tx1"/>
                </a:solidFill>
                <a:latin typeface="Arial"/>
                <a:ea typeface="+mn-ea"/>
                <a:cs typeface="Arial"/>
              </a:rPr>
              <a:t>Божие </a:t>
            </a:r>
            <a:r>
              <a:rPr lang="ru-RU" sz="5000" b="1" dirty="0" smtClean="0">
                <a:solidFill>
                  <a:schemeClr val="tx1"/>
                </a:solidFill>
                <a:latin typeface="Arial"/>
                <a:ea typeface="+mn-ea"/>
                <a:cs typeface="Arial"/>
              </a:rPr>
              <a:t>войдём.</a:t>
            </a:r>
            <a:endParaRPr lang="ru-RU" sz="50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6" name="Picture 5"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30081" y="0"/>
            <a:ext cx="2065868"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09450" y="480774"/>
            <a:ext cx="7295509" cy="50395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85000"/>
              </a:lnSpc>
              <a:spcBef>
                <a:spcPts val="1350"/>
              </a:spcBef>
              <a:buClr>
                <a:srgbClr val="595959"/>
              </a:buClr>
            </a:pPr>
            <a:r>
              <a:rPr lang="ru-RU" sz="4600" b="1" dirty="0">
                <a:solidFill>
                  <a:schemeClr val="tx1"/>
                </a:solidFill>
                <a:latin typeface="Arial"/>
                <a:ea typeface="+mn-ea"/>
                <a:cs typeface="Arial"/>
              </a:rPr>
              <a:t>Ночь греха пройдёт,</a:t>
            </a:r>
          </a:p>
          <a:p>
            <a:pPr algn="l" defTabSz="685800">
              <a:lnSpc>
                <a:spcPct val="85000"/>
              </a:lnSpc>
              <a:spcBef>
                <a:spcPts val="1350"/>
              </a:spcBef>
              <a:buClr>
                <a:srgbClr val="595959"/>
              </a:buClr>
            </a:pPr>
            <a:r>
              <a:rPr lang="ru-RU" sz="4600" b="1" dirty="0">
                <a:solidFill>
                  <a:schemeClr val="tx1"/>
                </a:solidFill>
                <a:latin typeface="Arial"/>
                <a:ea typeface="+mn-ea"/>
                <a:cs typeface="Arial"/>
              </a:rPr>
              <a:t>Солнце </a:t>
            </a:r>
            <a:r>
              <a:rPr lang="ru-RU" sz="4600" b="1" dirty="0" smtClean="0">
                <a:solidFill>
                  <a:schemeClr val="tx1"/>
                </a:solidFill>
                <a:latin typeface="Arial"/>
                <a:ea typeface="+mn-ea"/>
                <a:cs typeface="Arial"/>
              </a:rPr>
              <a:t>вечности</a:t>
            </a:r>
          </a:p>
          <a:p>
            <a:pPr algn="r" defTabSz="685800">
              <a:lnSpc>
                <a:spcPct val="85000"/>
              </a:lnSpc>
              <a:spcBef>
                <a:spcPts val="1350"/>
              </a:spcBef>
              <a:buClr>
                <a:srgbClr val="595959"/>
              </a:buClr>
            </a:pPr>
            <a:r>
              <a:rPr lang="ru-RU" sz="4600" b="1" dirty="0" smtClean="0">
                <a:solidFill>
                  <a:schemeClr val="tx1"/>
                </a:solidFill>
                <a:latin typeface="Arial"/>
                <a:ea typeface="+mn-ea"/>
                <a:cs typeface="Arial"/>
              </a:rPr>
              <a:t>взойдёт,</a:t>
            </a:r>
          </a:p>
          <a:p>
            <a:pPr algn="l" defTabSz="685800">
              <a:lnSpc>
                <a:spcPct val="85000"/>
              </a:lnSpc>
              <a:spcBef>
                <a:spcPts val="1350"/>
              </a:spcBef>
              <a:buClr>
                <a:srgbClr val="595959"/>
              </a:buClr>
            </a:pPr>
            <a:r>
              <a:rPr lang="ru-RU" sz="4600" b="1" dirty="0" smtClean="0">
                <a:solidFill>
                  <a:schemeClr val="tx1"/>
                </a:solidFill>
                <a:latin typeface="Arial"/>
                <a:ea typeface="+mn-ea"/>
                <a:cs typeface="Arial"/>
              </a:rPr>
              <a:t>Скоро </a:t>
            </a:r>
            <a:r>
              <a:rPr lang="ru-RU" sz="4600" b="1" dirty="0">
                <a:solidFill>
                  <a:schemeClr val="tx1"/>
                </a:solidFill>
                <a:latin typeface="Arial"/>
                <a:ea typeface="+mn-ea"/>
                <a:cs typeface="Arial"/>
              </a:rPr>
              <a:t>мы войдём</a:t>
            </a:r>
          </a:p>
          <a:p>
            <a:pPr algn="l" defTabSz="685800">
              <a:lnSpc>
                <a:spcPct val="85000"/>
              </a:lnSpc>
              <a:spcBef>
                <a:spcPts val="1350"/>
              </a:spcBef>
              <a:buClr>
                <a:srgbClr val="595959"/>
              </a:buClr>
            </a:pPr>
            <a:r>
              <a:rPr lang="ru-RU" sz="4600" b="1" dirty="0">
                <a:solidFill>
                  <a:schemeClr val="tx1"/>
                </a:solidFill>
                <a:latin typeface="Arial"/>
                <a:ea typeface="+mn-ea"/>
                <a:cs typeface="Arial"/>
              </a:rPr>
              <a:t>В небесный дом!</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4118071241"/>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18724" y="451635"/>
            <a:ext cx="786654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Будем верно мы</a:t>
            </a:r>
          </a:p>
          <a:p>
            <a:pPr algn="l" defTabSz="685800">
              <a:spcBef>
                <a:spcPts val="1350"/>
              </a:spcBef>
              <a:buClr>
                <a:srgbClr val="595959"/>
              </a:buClr>
            </a:pPr>
            <a:r>
              <a:rPr lang="ru-RU" sz="4800" b="1" dirty="0">
                <a:solidFill>
                  <a:schemeClr val="tx1"/>
                </a:solidFill>
                <a:latin typeface="Arial"/>
                <a:ea typeface="+mn-ea"/>
                <a:cs typeface="Arial"/>
              </a:rPr>
              <a:t>В мире Господу служить,</a:t>
            </a:r>
          </a:p>
          <a:p>
            <a:pPr algn="l" defTabSz="685800">
              <a:spcBef>
                <a:spcPts val="1350"/>
              </a:spcBef>
              <a:buClr>
                <a:srgbClr val="595959"/>
              </a:buClr>
            </a:pPr>
            <a:r>
              <a:rPr lang="ru-RU" sz="4800" b="1" dirty="0">
                <a:solidFill>
                  <a:schemeClr val="tx1"/>
                </a:solidFill>
                <a:latin typeface="Arial"/>
                <a:ea typeface="+mn-ea"/>
                <a:cs typeface="Arial"/>
              </a:rPr>
              <a:t>Скоро мы войдём</a:t>
            </a:r>
          </a:p>
          <a:p>
            <a:pPr algn="l" defTabSz="685800">
              <a:spcBef>
                <a:spcPts val="1350"/>
              </a:spcBef>
              <a:buClr>
                <a:srgbClr val="595959"/>
              </a:buClr>
            </a:pPr>
            <a:r>
              <a:rPr lang="ru-RU" sz="4800" b="1" dirty="0">
                <a:solidFill>
                  <a:schemeClr val="tx1"/>
                </a:solidFill>
                <a:latin typeface="Arial"/>
                <a:ea typeface="+mn-ea"/>
                <a:cs typeface="Arial"/>
              </a:rPr>
              <a:t>В небесный дом!</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3527366833"/>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08875" y="451635"/>
            <a:ext cx="796500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Дух Святой нам даст</a:t>
            </a:r>
          </a:p>
          <a:p>
            <a:pPr algn="l" defTabSz="685800">
              <a:spcBef>
                <a:spcPts val="1350"/>
              </a:spcBef>
              <a:buClr>
                <a:srgbClr val="595959"/>
              </a:buClr>
            </a:pPr>
            <a:r>
              <a:rPr lang="ru-RU" sz="4800" b="1" dirty="0">
                <a:solidFill>
                  <a:schemeClr val="tx1"/>
                </a:solidFill>
                <a:latin typeface="Arial"/>
                <a:ea typeface="+mn-ea"/>
                <a:cs typeface="Arial"/>
              </a:rPr>
              <a:t>Силы, чтоб не отступить,</a:t>
            </a:r>
          </a:p>
          <a:p>
            <a:pPr algn="l" defTabSz="685800">
              <a:spcBef>
                <a:spcPts val="1350"/>
              </a:spcBef>
              <a:buClr>
                <a:srgbClr val="595959"/>
              </a:buClr>
            </a:pPr>
            <a:r>
              <a:rPr lang="ru-RU" sz="4800" b="1" dirty="0">
                <a:solidFill>
                  <a:schemeClr val="tx1"/>
                </a:solidFill>
                <a:latin typeface="Arial"/>
                <a:ea typeface="+mn-ea"/>
                <a:cs typeface="Arial"/>
              </a:rPr>
              <a:t>Скоро мы войдём</a:t>
            </a:r>
          </a:p>
          <a:p>
            <a:pPr algn="l" defTabSz="685800">
              <a:spcBef>
                <a:spcPts val="1350"/>
              </a:spcBef>
              <a:buClr>
                <a:srgbClr val="595959"/>
              </a:buClr>
            </a:pPr>
            <a:r>
              <a:rPr lang="ru-RU" sz="4800" b="1" dirty="0">
                <a:solidFill>
                  <a:schemeClr val="tx1"/>
                </a:solidFill>
                <a:latin typeface="Arial"/>
                <a:ea typeface="+mn-ea"/>
                <a:cs typeface="Arial"/>
              </a:rPr>
              <a:t>В небесный дом!</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3034353976"/>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30081" y="0"/>
            <a:ext cx="2065868"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260224" y="315008"/>
            <a:ext cx="8378512" cy="457746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5000" b="1" dirty="0">
                <a:solidFill>
                  <a:schemeClr val="tx1"/>
                </a:solidFill>
                <a:latin typeface="Arial"/>
                <a:ea typeface="+mn-ea"/>
                <a:cs typeface="Arial"/>
              </a:rPr>
              <a:t>Скоро будем там,</a:t>
            </a:r>
          </a:p>
          <a:p>
            <a:pPr algn="l" defTabSz="685800">
              <a:spcBef>
                <a:spcPts val="1350"/>
              </a:spcBef>
              <a:buClr>
                <a:srgbClr val="595959"/>
              </a:buClr>
            </a:pPr>
            <a:r>
              <a:rPr lang="ru-RU" sz="4400" b="1" dirty="0">
                <a:solidFill>
                  <a:schemeClr val="tx1"/>
                </a:solidFill>
                <a:latin typeface="Arial"/>
                <a:ea typeface="+mn-ea"/>
                <a:cs typeface="Arial"/>
              </a:rPr>
              <a:t>		   </a:t>
            </a:r>
            <a:r>
              <a:rPr lang="ru-RU" sz="3900" b="1" i="1" dirty="0">
                <a:solidFill>
                  <a:schemeClr val="tx1"/>
                </a:solidFill>
                <a:latin typeface="Arial"/>
                <a:ea typeface="+mn-ea"/>
                <a:cs typeface="Arial"/>
              </a:rPr>
              <a:t>(Скоро будем там)</a:t>
            </a:r>
          </a:p>
          <a:p>
            <a:pPr algn="l" defTabSz="685800">
              <a:spcBef>
                <a:spcPts val="1350"/>
              </a:spcBef>
              <a:buClr>
                <a:srgbClr val="595959"/>
              </a:buClr>
            </a:pPr>
            <a:r>
              <a:rPr lang="ru-RU" sz="5000" b="1" dirty="0">
                <a:solidFill>
                  <a:schemeClr val="tx1"/>
                </a:solidFill>
                <a:latin typeface="Arial"/>
                <a:ea typeface="+mn-ea"/>
                <a:cs typeface="Arial"/>
              </a:rPr>
              <a:t>Скоро будем там,</a:t>
            </a:r>
          </a:p>
          <a:p>
            <a:pPr algn="l" defTabSz="685800">
              <a:spcBef>
                <a:spcPts val="1350"/>
              </a:spcBef>
              <a:buClr>
                <a:srgbClr val="595959"/>
              </a:buClr>
            </a:pPr>
            <a:r>
              <a:rPr lang="ru-RU" sz="4400" b="1" dirty="0">
                <a:solidFill>
                  <a:schemeClr val="tx1"/>
                </a:solidFill>
                <a:latin typeface="Arial"/>
                <a:ea typeface="+mn-ea"/>
                <a:cs typeface="Arial"/>
              </a:rPr>
              <a:t>		   </a:t>
            </a:r>
            <a:r>
              <a:rPr lang="ru-RU" sz="3900" b="1" i="1" dirty="0">
                <a:solidFill>
                  <a:schemeClr val="tx1"/>
                </a:solidFill>
                <a:latin typeface="Arial"/>
                <a:ea typeface="+mn-ea"/>
                <a:cs typeface="Arial"/>
              </a:rPr>
              <a:t>(Скоро будем там)</a:t>
            </a:r>
          </a:p>
          <a:p>
            <a:pPr algn="l" defTabSz="685800">
              <a:spcBef>
                <a:spcPts val="1350"/>
              </a:spcBef>
              <a:buClr>
                <a:srgbClr val="595959"/>
              </a:buClr>
            </a:pPr>
            <a:r>
              <a:rPr lang="ru-RU" sz="5000" b="1" dirty="0">
                <a:solidFill>
                  <a:schemeClr val="tx1"/>
                </a:solidFill>
                <a:latin typeface="Arial"/>
                <a:ea typeface="+mn-ea"/>
                <a:cs typeface="Arial"/>
              </a:rPr>
              <a:t>В </a:t>
            </a:r>
            <a:r>
              <a:rPr lang="ru-RU" sz="5000" b="1" dirty="0" smtClean="0">
                <a:solidFill>
                  <a:schemeClr val="tx1"/>
                </a:solidFill>
                <a:latin typeface="Arial"/>
                <a:ea typeface="+mn-ea"/>
                <a:cs typeface="Arial"/>
              </a:rPr>
              <a:t>Царство </a:t>
            </a:r>
            <a:r>
              <a:rPr lang="ru-RU" sz="5000" b="1" dirty="0">
                <a:solidFill>
                  <a:schemeClr val="tx1"/>
                </a:solidFill>
                <a:latin typeface="Arial"/>
                <a:ea typeface="+mn-ea"/>
                <a:cs typeface="Arial"/>
              </a:rPr>
              <a:t>Божие </a:t>
            </a:r>
            <a:r>
              <a:rPr lang="ru-RU" sz="5000" b="1" dirty="0" smtClean="0">
                <a:solidFill>
                  <a:schemeClr val="tx1"/>
                </a:solidFill>
                <a:latin typeface="Arial"/>
                <a:ea typeface="+mn-ea"/>
                <a:cs typeface="Arial"/>
              </a:rPr>
              <a:t>войдём.</a:t>
            </a:r>
            <a:endParaRPr lang="ru-RU" sz="5000" b="1" dirty="0">
              <a:solidFill>
                <a:schemeClr val="tx1"/>
              </a:solidFill>
              <a:latin typeface="Arial"/>
              <a:ea typeface="+mn-ea"/>
              <a:cs typeface="Arial"/>
            </a:endParaRPr>
          </a:p>
        </p:txBody>
      </p:sp>
    </p:spTree>
    <p:extLst>
      <p:ext uri="{BB962C8B-B14F-4D97-AF65-F5344CB8AC3E}">
        <p14:creationId xmlns:p14="http://schemas.microsoft.com/office/powerpoint/2010/main" val="1420778313"/>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6" name="Picture 5"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630081" y="0"/>
            <a:ext cx="2065868"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09450" y="480774"/>
            <a:ext cx="7295509" cy="50395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lnSpc>
                <a:spcPct val="85000"/>
              </a:lnSpc>
              <a:spcBef>
                <a:spcPts val="1350"/>
              </a:spcBef>
              <a:buClr>
                <a:srgbClr val="595959"/>
              </a:buClr>
            </a:pPr>
            <a:r>
              <a:rPr lang="ru-RU" sz="4600" b="1" dirty="0">
                <a:solidFill>
                  <a:schemeClr val="tx1"/>
                </a:solidFill>
                <a:latin typeface="Arial"/>
                <a:ea typeface="+mn-ea"/>
                <a:cs typeface="Arial"/>
              </a:rPr>
              <a:t>Ночь греха пройдёт,</a:t>
            </a:r>
          </a:p>
          <a:p>
            <a:pPr algn="l" defTabSz="685800">
              <a:lnSpc>
                <a:spcPct val="85000"/>
              </a:lnSpc>
              <a:spcBef>
                <a:spcPts val="1350"/>
              </a:spcBef>
              <a:buClr>
                <a:srgbClr val="595959"/>
              </a:buClr>
            </a:pPr>
            <a:r>
              <a:rPr lang="ru-RU" sz="4600" b="1" dirty="0">
                <a:solidFill>
                  <a:schemeClr val="tx1"/>
                </a:solidFill>
                <a:latin typeface="Arial"/>
                <a:ea typeface="+mn-ea"/>
                <a:cs typeface="Arial"/>
              </a:rPr>
              <a:t>Солнце </a:t>
            </a:r>
            <a:r>
              <a:rPr lang="ru-RU" sz="4600" b="1" dirty="0" smtClean="0">
                <a:solidFill>
                  <a:schemeClr val="tx1"/>
                </a:solidFill>
                <a:latin typeface="Arial"/>
                <a:ea typeface="+mn-ea"/>
                <a:cs typeface="Arial"/>
              </a:rPr>
              <a:t>вечности</a:t>
            </a:r>
          </a:p>
          <a:p>
            <a:pPr algn="r" defTabSz="685800">
              <a:lnSpc>
                <a:spcPct val="85000"/>
              </a:lnSpc>
              <a:spcBef>
                <a:spcPts val="1350"/>
              </a:spcBef>
              <a:buClr>
                <a:srgbClr val="595959"/>
              </a:buClr>
            </a:pPr>
            <a:r>
              <a:rPr lang="ru-RU" sz="4600" b="1" dirty="0" smtClean="0">
                <a:solidFill>
                  <a:schemeClr val="tx1"/>
                </a:solidFill>
                <a:latin typeface="Arial"/>
                <a:ea typeface="+mn-ea"/>
                <a:cs typeface="Arial"/>
              </a:rPr>
              <a:t>взойдёт,</a:t>
            </a:r>
          </a:p>
          <a:p>
            <a:pPr algn="l" defTabSz="685800">
              <a:lnSpc>
                <a:spcPct val="85000"/>
              </a:lnSpc>
              <a:spcBef>
                <a:spcPts val="1350"/>
              </a:spcBef>
              <a:buClr>
                <a:srgbClr val="595959"/>
              </a:buClr>
            </a:pPr>
            <a:r>
              <a:rPr lang="ru-RU" sz="4600" b="1" dirty="0" smtClean="0">
                <a:solidFill>
                  <a:schemeClr val="tx1"/>
                </a:solidFill>
                <a:latin typeface="Arial"/>
                <a:ea typeface="+mn-ea"/>
                <a:cs typeface="Arial"/>
              </a:rPr>
              <a:t>Скоро </a:t>
            </a:r>
            <a:r>
              <a:rPr lang="ru-RU" sz="4600" b="1" dirty="0">
                <a:solidFill>
                  <a:schemeClr val="tx1"/>
                </a:solidFill>
                <a:latin typeface="Arial"/>
                <a:ea typeface="+mn-ea"/>
                <a:cs typeface="Arial"/>
              </a:rPr>
              <a:t>мы войдём</a:t>
            </a:r>
          </a:p>
          <a:p>
            <a:pPr algn="l" defTabSz="685800">
              <a:lnSpc>
                <a:spcPct val="85000"/>
              </a:lnSpc>
              <a:spcBef>
                <a:spcPts val="1350"/>
              </a:spcBef>
              <a:buClr>
                <a:srgbClr val="595959"/>
              </a:buClr>
            </a:pPr>
            <a:r>
              <a:rPr lang="ru-RU" sz="4600" b="1" dirty="0">
                <a:solidFill>
                  <a:schemeClr val="tx1"/>
                </a:solidFill>
                <a:latin typeface="Arial"/>
                <a:ea typeface="+mn-ea"/>
                <a:cs typeface="Arial"/>
              </a:rPr>
              <a:t>В небесный дом!</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64328921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1016</TotalTime>
  <Words>223</Words>
  <Application>Microsoft Macintosh PowerPoint</Application>
  <PresentationFormat>On-screen Show (16:9)</PresentationFormat>
  <Paragraphs>82</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96</cp:revision>
  <dcterms:modified xsi:type="dcterms:W3CDTF">2020-11-25T12:26:57Z</dcterms:modified>
</cp:coreProperties>
</file>