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65" r:id="rId2"/>
    <p:sldId id="269" r:id="rId3"/>
    <p:sldId id="267" r:id="rId4"/>
    <p:sldId id="273" r:id="rId5"/>
    <p:sldId id="270" r:id="rId6"/>
    <p:sldId id="274" r:id="rId7"/>
    <p:sldId id="275" r:id="rId8"/>
    <p:sldId id="272" r:id="rId9"/>
    <p:sldId id="276" r:id="rId10"/>
    <p:sldId id="277" r:id="rId11"/>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varScale="1">
        <p:scale>
          <a:sx n="129" d="100"/>
          <a:sy n="129" d="100"/>
        </p:scale>
        <p:origin x="-1368" y="-96"/>
      </p:cViewPr>
      <p:guideLst>
        <p:guide orient="horz" pos="32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92262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340202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368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260214" y="577017"/>
            <a:ext cx="6950915"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80000"/>
              </a:lnSpc>
              <a:buNone/>
              <a:defRPr sz="11100" b="1" i="0">
                <a:solidFill>
                  <a:srgbClr val="FEBF2E"/>
                </a:solidFill>
                <a:latin typeface="Calibri"/>
                <a:ea typeface="Calibri"/>
                <a:cs typeface="Calibri"/>
                <a:sym typeface="Calibri"/>
              </a:defRPr>
            </a:pPr>
            <a:r>
              <a:rPr lang="ru-RU"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О Господь, </a:t>
            </a:r>
            <a:endParaRPr lang="ru-RU"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a:p>
            <a:pPr marL="0" indent="0" algn="r">
              <a:lnSpc>
                <a:spcPct val="80000"/>
              </a:lnSpc>
              <a:buNone/>
              <a:defRPr sz="11100" b="1" i="0">
                <a:solidFill>
                  <a:srgbClr val="FEBF2E"/>
                </a:solidFill>
                <a:latin typeface="Calibri"/>
                <a:ea typeface="Calibri"/>
                <a:cs typeface="Calibri"/>
                <a:sym typeface="Calibri"/>
              </a:defRPr>
            </a:pPr>
            <a:r>
              <a:rPr lang="ru-RU"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мы </a:t>
            </a:r>
            <a:r>
              <a:rPr lang="ru-RU"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ждём, приди</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9690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821415" y="480774"/>
            <a:ext cx="7322585" cy="385059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3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8600" b="1" dirty="0">
                <a:solidFill>
                  <a:schemeClr val="tx1"/>
                </a:solidFill>
                <a:latin typeface="Arial"/>
                <a:ea typeface="+mn-ea"/>
                <a:cs typeface="Arial"/>
              </a:rPr>
              <a:t>Припев</a:t>
            </a:r>
            <a:r>
              <a:rPr lang="ru-RU" sz="8600" b="1" dirty="0" smtClean="0">
                <a:solidFill>
                  <a:schemeClr val="tx1"/>
                </a:solidFill>
                <a:latin typeface="Arial"/>
                <a:ea typeface="+mn-ea"/>
                <a:cs typeface="Arial"/>
              </a:rPr>
              <a:t>:</a:t>
            </a:r>
          </a:p>
          <a:p>
            <a:pPr algn="l" defTabSz="685800">
              <a:spcBef>
                <a:spcPts val="1350"/>
              </a:spcBef>
              <a:buClr>
                <a:srgbClr val="595959"/>
              </a:buClr>
            </a:pPr>
            <a:endParaRPr lang="ru-RU" sz="2800" b="1" dirty="0">
              <a:solidFill>
                <a:schemeClr val="tx1"/>
              </a:solidFill>
              <a:latin typeface="Arial"/>
              <a:ea typeface="+mn-ea"/>
              <a:cs typeface="Arial"/>
            </a:endParaRPr>
          </a:p>
          <a:p>
            <a:pPr algn="l" defTabSz="685800">
              <a:lnSpc>
                <a:spcPct val="110000"/>
              </a:lnSpc>
              <a:spcBef>
                <a:spcPts val="1350"/>
              </a:spcBef>
              <a:buClr>
                <a:srgbClr val="595959"/>
              </a:buClr>
            </a:pPr>
            <a:r>
              <a:rPr lang="ru-RU" sz="13500" b="1" dirty="0" smtClean="0">
                <a:solidFill>
                  <a:schemeClr val="tx1"/>
                </a:solidFill>
                <a:latin typeface="Arial"/>
                <a:ea typeface="+mn-ea"/>
                <a:cs typeface="Arial"/>
              </a:rPr>
              <a:t>Дивным </a:t>
            </a:r>
            <a:r>
              <a:rPr lang="ru-RU" sz="13500" b="1" dirty="0">
                <a:solidFill>
                  <a:schemeClr val="tx1"/>
                </a:solidFill>
                <a:latin typeface="Arial"/>
                <a:ea typeface="+mn-ea"/>
                <a:cs typeface="Arial"/>
              </a:rPr>
              <a:t>образом Своим</a:t>
            </a:r>
          </a:p>
          <a:p>
            <a:pPr algn="l" defTabSz="685800">
              <a:lnSpc>
                <a:spcPct val="110000"/>
              </a:lnSpc>
              <a:spcBef>
                <a:spcPts val="1350"/>
              </a:spcBef>
              <a:buClr>
                <a:srgbClr val="595959"/>
              </a:buClr>
            </a:pPr>
            <a:r>
              <a:rPr lang="ru-RU" sz="13500" b="1" dirty="0">
                <a:solidFill>
                  <a:schemeClr val="tx1"/>
                </a:solidFill>
                <a:latin typeface="Arial"/>
                <a:ea typeface="+mn-ea"/>
                <a:cs typeface="Arial"/>
              </a:rPr>
              <a:t>В мире этом всё устрой,</a:t>
            </a:r>
          </a:p>
          <a:p>
            <a:pPr algn="l" defTabSz="685800">
              <a:lnSpc>
                <a:spcPct val="110000"/>
              </a:lnSpc>
              <a:spcBef>
                <a:spcPts val="1350"/>
              </a:spcBef>
              <a:buClr>
                <a:srgbClr val="595959"/>
              </a:buClr>
            </a:pPr>
            <a:r>
              <a:rPr lang="ru-RU" sz="13500" b="1" dirty="0">
                <a:solidFill>
                  <a:schemeClr val="tx1"/>
                </a:solidFill>
                <a:latin typeface="Arial"/>
                <a:ea typeface="+mn-ea"/>
                <a:cs typeface="Arial"/>
              </a:rPr>
              <a:t>Дивным образом Своим</a:t>
            </a:r>
          </a:p>
          <a:p>
            <a:pPr algn="l" defTabSz="685800">
              <a:lnSpc>
                <a:spcPct val="110000"/>
              </a:lnSpc>
              <a:spcBef>
                <a:spcPts val="1350"/>
              </a:spcBef>
              <a:buClr>
                <a:srgbClr val="595959"/>
              </a:buClr>
            </a:pPr>
            <a:r>
              <a:rPr lang="ru-RU" sz="13500" b="1" dirty="0">
                <a:solidFill>
                  <a:schemeClr val="tx1"/>
                </a:solidFill>
                <a:latin typeface="Arial"/>
                <a:ea typeface="+mn-ea"/>
                <a:cs typeface="Arial"/>
              </a:rPr>
              <a:t>В мире этом всё устрой</a:t>
            </a:r>
            <a:r>
              <a:rPr lang="ru-RU" sz="13500" b="1" dirty="0" smtClean="0">
                <a:solidFill>
                  <a:schemeClr val="tx1"/>
                </a:solidFill>
                <a:latin typeface="Arial"/>
                <a:ea typeface="+mn-ea"/>
                <a:cs typeface="Arial"/>
              </a:rPr>
              <a:t>.</a:t>
            </a:r>
            <a:endParaRPr lang="ru-RU" sz="13500" b="1" dirty="0">
              <a:solidFill>
                <a:schemeClr val="tx1"/>
              </a:solidFill>
              <a:latin typeface="Arial"/>
              <a:ea typeface="+mn-ea"/>
              <a:cs typeface="Arial"/>
            </a:endParaRPr>
          </a:p>
        </p:txBody>
      </p:sp>
    </p:spTree>
    <p:extLst>
      <p:ext uri="{BB962C8B-B14F-4D97-AF65-F5344CB8AC3E}">
        <p14:creationId xmlns:p14="http://schemas.microsoft.com/office/powerpoint/2010/main" val="172147241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531657" y="451635"/>
            <a:ext cx="8319968"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О Господь великий мой,</a:t>
            </a:r>
          </a:p>
          <a:p>
            <a:pPr algn="l" defTabSz="685800">
              <a:spcBef>
                <a:spcPts val="1350"/>
              </a:spcBef>
              <a:buClr>
                <a:srgbClr val="595959"/>
              </a:buClr>
            </a:pPr>
            <a:r>
              <a:rPr lang="ru-RU" sz="4800" b="1" dirty="0">
                <a:solidFill>
                  <a:schemeClr val="tx1"/>
                </a:solidFill>
                <a:latin typeface="Arial"/>
                <a:ea typeface="+mn-ea"/>
                <a:cs typeface="Arial"/>
              </a:rPr>
              <a:t>Дивный свет любви Твоей</a:t>
            </a:r>
          </a:p>
          <a:p>
            <a:pPr algn="l" defTabSz="685800">
              <a:spcBef>
                <a:spcPts val="1350"/>
              </a:spcBef>
              <a:buClr>
                <a:srgbClr val="595959"/>
              </a:buClr>
            </a:pPr>
            <a:r>
              <a:rPr lang="ru-RU" sz="4800" b="1" dirty="0">
                <a:solidFill>
                  <a:schemeClr val="tx1"/>
                </a:solidFill>
                <a:latin typeface="Arial"/>
                <a:ea typeface="+mn-ea"/>
                <a:cs typeface="Arial"/>
              </a:rPr>
              <a:t>Согревает сердце мне</a:t>
            </a:r>
          </a:p>
          <a:p>
            <a:pPr algn="l" defTabSz="685800">
              <a:spcBef>
                <a:spcPts val="1350"/>
              </a:spcBef>
              <a:buClr>
                <a:srgbClr val="595959"/>
              </a:buClr>
            </a:pPr>
            <a:r>
              <a:rPr lang="ru-RU" sz="4800" b="1" dirty="0">
                <a:solidFill>
                  <a:schemeClr val="tx1"/>
                </a:solidFill>
                <a:latin typeface="Arial"/>
                <a:ea typeface="+mn-ea"/>
                <a:cs typeface="Arial"/>
              </a:rPr>
              <a:t>И несёт душе покой.</a:t>
            </a:r>
            <a:endParaRPr lang="ru-RU" sz="48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9690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811570" y="480775"/>
            <a:ext cx="5749767" cy="377184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000" b="1" dirty="0">
                <a:solidFill>
                  <a:schemeClr val="tx1"/>
                </a:solidFill>
                <a:latin typeface="Arial"/>
                <a:ea typeface="+mn-ea"/>
                <a:cs typeface="Arial"/>
              </a:rPr>
              <a:t>Припев</a:t>
            </a:r>
            <a:r>
              <a:rPr lang="ru-RU" sz="3000" b="1" dirty="0" smtClean="0">
                <a:solidFill>
                  <a:schemeClr val="tx1"/>
                </a:solidFill>
                <a:latin typeface="Arial"/>
                <a:ea typeface="+mn-ea"/>
                <a:cs typeface="Arial"/>
              </a:rPr>
              <a:t>:</a:t>
            </a:r>
          </a:p>
          <a:p>
            <a:pPr algn="l" defTabSz="685800">
              <a:spcBef>
                <a:spcPts val="1350"/>
              </a:spcBef>
              <a:buClr>
                <a:srgbClr val="595959"/>
              </a:buClr>
            </a:pPr>
            <a:r>
              <a:rPr lang="ru-RU" sz="1000" b="1" dirty="0" smtClean="0">
                <a:solidFill>
                  <a:schemeClr val="tx1"/>
                </a:solidFill>
                <a:latin typeface="Arial"/>
                <a:ea typeface="+mn-ea"/>
                <a:cs typeface="Arial"/>
              </a:rPr>
              <a:t> </a:t>
            </a:r>
            <a:endParaRPr lang="ru-RU" sz="1000" b="1" dirty="0">
              <a:solidFill>
                <a:schemeClr val="tx1"/>
              </a:solidFill>
              <a:latin typeface="Arial"/>
              <a:ea typeface="+mn-ea"/>
              <a:cs typeface="Arial"/>
            </a:endParaRPr>
          </a:p>
          <a:p>
            <a:pPr algn="l" defTabSz="685800">
              <a:spcBef>
                <a:spcPts val="1350"/>
              </a:spcBef>
              <a:buClr>
                <a:srgbClr val="595959"/>
              </a:buClr>
            </a:pPr>
            <a:r>
              <a:rPr lang="ru-RU" sz="4800" b="1" dirty="0">
                <a:solidFill>
                  <a:schemeClr val="tx1"/>
                </a:solidFill>
                <a:latin typeface="Arial"/>
                <a:ea typeface="+mn-ea"/>
                <a:cs typeface="Arial"/>
              </a:rPr>
              <a:t>О Господь, </a:t>
            </a:r>
            <a:endParaRPr lang="ru-RU" sz="4800" b="1" dirty="0" smtClean="0">
              <a:solidFill>
                <a:schemeClr val="tx1"/>
              </a:solidFill>
              <a:latin typeface="Arial"/>
              <a:ea typeface="+mn-ea"/>
              <a:cs typeface="Arial"/>
            </a:endParaRPr>
          </a:p>
          <a:p>
            <a:pPr algn="l" defTabSz="685800">
              <a:spcBef>
                <a:spcPts val="1350"/>
              </a:spcBef>
              <a:buClr>
                <a:srgbClr val="595959"/>
              </a:buClr>
            </a:pPr>
            <a:r>
              <a:rPr lang="ru-RU" sz="4800" b="1" dirty="0" smtClean="0">
                <a:solidFill>
                  <a:schemeClr val="tx1"/>
                </a:solidFill>
                <a:latin typeface="Arial"/>
                <a:ea typeface="+mn-ea"/>
                <a:cs typeface="Arial"/>
              </a:rPr>
              <a:t>Мы </a:t>
            </a:r>
            <a:r>
              <a:rPr lang="ru-RU" sz="4800" b="1" dirty="0">
                <a:solidFill>
                  <a:schemeClr val="tx1"/>
                </a:solidFill>
                <a:latin typeface="Arial"/>
                <a:ea typeface="+mn-ea"/>
                <a:cs typeface="Arial"/>
              </a:rPr>
              <a:t>ждём, приди,</a:t>
            </a:r>
          </a:p>
          <a:p>
            <a:pPr algn="l" defTabSz="685800">
              <a:spcBef>
                <a:spcPts val="1350"/>
              </a:spcBef>
              <a:buClr>
                <a:srgbClr val="595959"/>
              </a:buClr>
            </a:pPr>
            <a:r>
              <a:rPr lang="ru-RU" sz="4800" b="1" dirty="0">
                <a:solidFill>
                  <a:schemeClr val="tx1"/>
                </a:solidFill>
                <a:latin typeface="Arial"/>
                <a:ea typeface="+mn-ea"/>
                <a:cs typeface="Arial"/>
              </a:rPr>
              <a:t>К нам с небес </a:t>
            </a:r>
            <a:endParaRPr lang="ru-RU" sz="4800" b="1" dirty="0" smtClean="0">
              <a:solidFill>
                <a:schemeClr val="tx1"/>
              </a:solidFill>
              <a:latin typeface="Arial"/>
              <a:ea typeface="+mn-ea"/>
              <a:cs typeface="Arial"/>
            </a:endParaRPr>
          </a:p>
          <a:p>
            <a:pPr algn="l" defTabSz="685800">
              <a:spcBef>
                <a:spcPts val="1350"/>
              </a:spcBef>
              <a:buClr>
                <a:srgbClr val="595959"/>
              </a:buClr>
            </a:pPr>
            <a:r>
              <a:rPr lang="ru-RU" sz="4800" b="1" dirty="0" smtClean="0">
                <a:solidFill>
                  <a:schemeClr val="tx1"/>
                </a:solidFill>
                <a:latin typeface="Arial"/>
                <a:ea typeface="+mn-ea"/>
                <a:cs typeface="Arial"/>
              </a:rPr>
              <a:t>Скорей </a:t>
            </a:r>
            <a:r>
              <a:rPr lang="ru-RU" sz="4800" b="1" dirty="0">
                <a:solidFill>
                  <a:schemeClr val="tx1"/>
                </a:solidFill>
                <a:latin typeface="Arial"/>
                <a:ea typeface="+mn-ea"/>
                <a:cs typeface="Arial"/>
              </a:rPr>
              <a:t>гряди</a:t>
            </a:r>
            <a:r>
              <a:rPr lang="ru-RU" sz="4800" b="1" dirty="0" smtClean="0">
                <a:solidFill>
                  <a:schemeClr val="tx1"/>
                </a:solidFill>
                <a:latin typeface="Arial"/>
                <a:ea typeface="+mn-ea"/>
                <a:cs typeface="Arial"/>
              </a:rPr>
              <a:t>.</a:t>
            </a:r>
            <a:endParaRPr lang="ru-RU" sz="4800" b="1" dirty="0">
              <a:solidFill>
                <a:schemeClr val="tx1"/>
              </a:solidFill>
              <a:latin typeface="Arial"/>
              <a:ea typeface="+mn-ea"/>
              <a:cs typeface="Arial"/>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9690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821415" y="480774"/>
            <a:ext cx="7322585" cy="385059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3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8600" b="1" dirty="0">
                <a:solidFill>
                  <a:schemeClr val="tx1"/>
                </a:solidFill>
                <a:latin typeface="Arial"/>
                <a:ea typeface="+mn-ea"/>
                <a:cs typeface="Arial"/>
              </a:rPr>
              <a:t>Припев</a:t>
            </a:r>
            <a:r>
              <a:rPr lang="ru-RU" sz="8600" b="1" dirty="0" smtClean="0">
                <a:solidFill>
                  <a:schemeClr val="tx1"/>
                </a:solidFill>
                <a:latin typeface="Arial"/>
                <a:ea typeface="+mn-ea"/>
                <a:cs typeface="Arial"/>
              </a:rPr>
              <a:t>:</a:t>
            </a:r>
          </a:p>
          <a:p>
            <a:pPr algn="l" defTabSz="685800">
              <a:spcBef>
                <a:spcPts val="1350"/>
              </a:spcBef>
              <a:buClr>
                <a:srgbClr val="595959"/>
              </a:buClr>
            </a:pPr>
            <a:endParaRPr lang="ru-RU" sz="2800" b="1" dirty="0">
              <a:solidFill>
                <a:schemeClr val="tx1"/>
              </a:solidFill>
              <a:latin typeface="Arial"/>
              <a:ea typeface="+mn-ea"/>
              <a:cs typeface="Arial"/>
            </a:endParaRPr>
          </a:p>
          <a:p>
            <a:pPr algn="l" defTabSz="685800">
              <a:lnSpc>
                <a:spcPct val="110000"/>
              </a:lnSpc>
              <a:spcBef>
                <a:spcPts val="1350"/>
              </a:spcBef>
              <a:buClr>
                <a:srgbClr val="595959"/>
              </a:buClr>
            </a:pPr>
            <a:r>
              <a:rPr lang="ru-RU" sz="13500" b="1" dirty="0" smtClean="0">
                <a:solidFill>
                  <a:schemeClr val="tx1"/>
                </a:solidFill>
                <a:latin typeface="Arial"/>
                <a:ea typeface="+mn-ea"/>
                <a:cs typeface="Arial"/>
              </a:rPr>
              <a:t>Дивным </a:t>
            </a:r>
            <a:r>
              <a:rPr lang="ru-RU" sz="13500" b="1" dirty="0">
                <a:solidFill>
                  <a:schemeClr val="tx1"/>
                </a:solidFill>
                <a:latin typeface="Arial"/>
                <a:ea typeface="+mn-ea"/>
                <a:cs typeface="Arial"/>
              </a:rPr>
              <a:t>образом Своим</a:t>
            </a:r>
          </a:p>
          <a:p>
            <a:pPr algn="l" defTabSz="685800">
              <a:lnSpc>
                <a:spcPct val="110000"/>
              </a:lnSpc>
              <a:spcBef>
                <a:spcPts val="1350"/>
              </a:spcBef>
              <a:buClr>
                <a:srgbClr val="595959"/>
              </a:buClr>
            </a:pPr>
            <a:r>
              <a:rPr lang="ru-RU" sz="13500" b="1" dirty="0">
                <a:solidFill>
                  <a:schemeClr val="tx1"/>
                </a:solidFill>
                <a:latin typeface="Arial"/>
                <a:ea typeface="+mn-ea"/>
                <a:cs typeface="Arial"/>
              </a:rPr>
              <a:t>В мире этом всё устрой,</a:t>
            </a:r>
          </a:p>
          <a:p>
            <a:pPr algn="l" defTabSz="685800">
              <a:lnSpc>
                <a:spcPct val="110000"/>
              </a:lnSpc>
              <a:spcBef>
                <a:spcPts val="1350"/>
              </a:spcBef>
              <a:buClr>
                <a:srgbClr val="595959"/>
              </a:buClr>
            </a:pPr>
            <a:r>
              <a:rPr lang="ru-RU" sz="13500" b="1" dirty="0">
                <a:solidFill>
                  <a:schemeClr val="tx1"/>
                </a:solidFill>
                <a:latin typeface="Arial"/>
                <a:ea typeface="+mn-ea"/>
                <a:cs typeface="Arial"/>
              </a:rPr>
              <a:t>Дивным образом Своим</a:t>
            </a:r>
          </a:p>
          <a:p>
            <a:pPr algn="l" defTabSz="685800">
              <a:lnSpc>
                <a:spcPct val="110000"/>
              </a:lnSpc>
              <a:spcBef>
                <a:spcPts val="1350"/>
              </a:spcBef>
              <a:buClr>
                <a:srgbClr val="595959"/>
              </a:buClr>
            </a:pPr>
            <a:r>
              <a:rPr lang="ru-RU" sz="13500" b="1" dirty="0">
                <a:solidFill>
                  <a:schemeClr val="tx1"/>
                </a:solidFill>
                <a:latin typeface="Arial"/>
                <a:ea typeface="+mn-ea"/>
                <a:cs typeface="Arial"/>
              </a:rPr>
              <a:t>В мире этом всё устрой</a:t>
            </a:r>
            <a:r>
              <a:rPr lang="ru-RU" sz="13500" b="1" dirty="0" smtClean="0">
                <a:solidFill>
                  <a:schemeClr val="tx1"/>
                </a:solidFill>
                <a:latin typeface="Arial"/>
                <a:ea typeface="+mn-ea"/>
                <a:cs typeface="Arial"/>
              </a:rPr>
              <a:t>.</a:t>
            </a:r>
            <a:endParaRPr lang="ru-RU" sz="13500" b="1" dirty="0">
              <a:solidFill>
                <a:schemeClr val="tx1"/>
              </a:solidFill>
              <a:latin typeface="Arial"/>
              <a:ea typeface="+mn-ea"/>
              <a:cs typeface="Arial"/>
            </a:endParaRPr>
          </a:p>
        </p:txBody>
      </p:sp>
    </p:spTree>
    <p:extLst>
      <p:ext uri="{BB962C8B-B14F-4D97-AF65-F5344CB8AC3E}">
        <p14:creationId xmlns:p14="http://schemas.microsoft.com/office/powerpoint/2010/main" val="4135411775"/>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1066800" y="451635"/>
            <a:ext cx="7321328"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О Господь великий мой,</a:t>
            </a:r>
          </a:p>
          <a:p>
            <a:pPr algn="l" defTabSz="685800">
              <a:spcBef>
                <a:spcPts val="1350"/>
              </a:spcBef>
              <a:buClr>
                <a:srgbClr val="595959"/>
              </a:buClr>
            </a:pPr>
            <a:r>
              <a:rPr lang="ru-RU" sz="4400" b="1" dirty="0">
                <a:solidFill>
                  <a:schemeClr val="tx1"/>
                </a:solidFill>
                <a:latin typeface="Arial"/>
                <a:ea typeface="+mn-ea"/>
                <a:cs typeface="Arial"/>
              </a:rPr>
              <a:t>Верю я — в один из дней</a:t>
            </a:r>
          </a:p>
          <a:p>
            <a:pPr algn="l" defTabSz="685800">
              <a:spcBef>
                <a:spcPts val="1350"/>
              </a:spcBef>
              <a:buClr>
                <a:srgbClr val="595959"/>
              </a:buClr>
            </a:pPr>
            <a:r>
              <a:rPr lang="ru-RU" sz="4400" b="1" dirty="0">
                <a:solidFill>
                  <a:schemeClr val="tx1"/>
                </a:solidFill>
                <a:latin typeface="Arial"/>
                <a:ea typeface="+mn-ea"/>
                <a:cs typeface="Arial"/>
              </a:rPr>
              <a:t>Воссияет свет любви</a:t>
            </a:r>
          </a:p>
          <a:p>
            <a:pPr algn="l" defTabSz="685800">
              <a:spcBef>
                <a:spcPts val="1350"/>
              </a:spcBef>
              <a:buClr>
                <a:srgbClr val="595959"/>
              </a:buClr>
            </a:pPr>
            <a:r>
              <a:rPr lang="ru-RU" sz="4400" b="1" dirty="0">
                <a:solidFill>
                  <a:schemeClr val="tx1"/>
                </a:solidFill>
                <a:latin typeface="Arial"/>
                <a:ea typeface="+mn-ea"/>
                <a:cs typeface="Arial"/>
              </a:rPr>
              <a:t>Над греховною землёй.</a:t>
            </a:r>
            <a:endParaRPr lang="ru-RU" sz="2800" b="1" dirty="0">
              <a:solidFill>
                <a:schemeClr val="tx1"/>
              </a:solidFill>
              <a:latin typeface="Arial"/>
              <a:cs typeface="Arial"/>
            </a:endParaRPr>
          </a:p>
        </p:txBody>
      </p:sp>
    </p:spTree>
    <p:extLst>
      <p:ext uri="{BB962C8B-B14F-4D97-AF65-F5344CB8AC3E}">
        <p14:creationId xmlns:p14="http://schemas.microsoft.com/office/powerpoint/2010/main" val="1127356150"/>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9690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811570" y="480775"/>
            <a:ext cx="5749767" cy="377184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000" b="1" dirty="0">
                <a:solidFill>
                  <a:schemeClr val="tx1"/>
                </a:solidFill>
                <a:latin typeface="Arial"/>
                <a:ea typeface="+mn-ea"/>
                <a:cs typeface="Arial"/>
              </a:rPr>
              <a:t>Припев</a:t>
            </a:r>
            <a:r>
              <a:rPr lang="ru-RU" sz="3000" b="1" dirty="0" smtClean="0">
                <a:solidFill>
                  <a:schemeClr val="tx1"/>
                </a:solidFill>
                <a:latin typeface="Arial"/>
                <a:ea typeface="+mn-ea"/>
                <a:cs typeface="Arial"/>
              </a:rPr>
              <a:t>:</a:t>
            </a:r>
          </a:p>
          <a:p>
            <a:pPr algn="l" defTabSz="685800">
              <a:spcBef>
                <a:spcPts val="1350"/>
              </a:spcBef>
              <a:buClr>
                <a:srgbClr val="595959"/>
              </a:buClr>
            </a:pPr>
            <a:r>
              <a:rPr lang="ru-RU" sz="1000" b="1" dirty="0" smtClean="0">
                <a:solidFill>
                  <a:schemeClr val="tx1"/>
                </a:solidFill>
                <a:latin typeface="Arial"/>
                <a:ea typeface="+mn-ea"/>
                <a:cs typeface="Arial"/>
              </a:rPr>
              <a:t> </a:t>
            </a:r>
            <a:endParaRPr lang="ru-RU" sz="1000" b="1" dirty="0">
              <a:solidFill>
                <a:schemeClr val="tx1"/>
              </a:solidFill>
              <a:latin typeface="Arial"/>
              <a:ea typeface="+mn-ea"/>
              <a:cs typeface="Arial"/>
            </a:endParaRPr>
          </a:p>
          <a:p>
            <a:pPr algn="l" defTabSz="685800">
              <a:spcBef>
                <a:spcPts val="1350"/>
              </a:spcBef>
              <a:buClr>
                <a:srgbClr val="595959"/>
              </a:buClr>
            </a:pPr>
            <a:r>
              <a:rPr lang="ru-RU" sz="4800" b="1" dirty="0">
                <a:solidFill>
                  <a:schemeClr val="tx1"/>
                </a:solidFill>
                <a:latin typeface="Arial"/>
                <a:ea typeface="+mn-ea"/>
                <a:cs typeface="Arial"/>
              </a:rPr>
              <a:t>О Господь, </a:t>
            </a:r>
            <a:endParaRPr lang="ru-RU" sz="4800" b="1" dirty="0" smtClean="0">
              <a:solidFill>
                <a:schemeClr val="tx1"/>
              </a:solidFill>
              <a:latin typeface="Arial"/>
              <a:ea typeface="+mn-ea"/>
              <a:cs typeface="Arial"/>
            </a:endParaRPr>
          </a:p>
          <a:p>
            <a:pPr algn="l" defTabSz="685800">
              <a:spcBef>
                <a:spcPts val="1350"/>
              </a:spcBef>
              <a:buClr>
                <a:srgbClr val="595959"/>
              </a:buClr>
            </a:pPr>
            <a:r>
              <a:rPr lang="ru-RU" sz="4800" b="1" dirty="0" smtClean="0">
                <a:solidFill>
                  <a:schemeClr val="tx1"/>
                </a:solidFill>
                <a:latin typeface="Arial"/>
                <a:ea typeface="+mn-ea"/>
                <a:cs typeface="Arial"/>
              </a:rPr>
              <a:t>Мы </a:t>
            </a:r>
            <a:r>
              <a:rPr lang="ru-RU" sz="4800" b="1" dirty="0">
                <a:solidFill>
                  <a:schemeClr val="tx1"/>
                </a:solidFill>
                <a:latin typeface="Arial"/>
                <a:ea typeface="+mn-ea"/>
                <a:cs typeface="Arial"/>
              </a:rPr>
              <a:t>ждём, приди,</a:t>
            </a:r>
          </a:p>
          <a:p>
            <a:pPr algn="l" defTabSz="685800">
              <a:spcBef>
                <a:spcPts val="1350"/>
              </a:spcBef>
              <a:buClr>
                <a:srgbClr val="595959"/>
              </a:buClr>
            </a:pPr>
            <a:r>
              <a:rPr lang="ru-RU" sz="4800" b="1" dirty="0">
                <a:solidFill>
                  <a:schemeClr val="tx1"/>
                </a:solidFill>
                <a:latin typeface="Arial"/>
                <a:ea typeface="+mn-ea"/>
                <a:cs typeface="Arial"/>
              </a:rPr>
              <a:t>К нам с небес </a:t>
            </a:r>
            <a:endParaRPr lang="ru-RU" sz="4800" b="1" dirty="0" smtClean="0">
              <a:solidFill>
                <a:schemeClr val="tx1"/>
              </a:solidFill>
              <a:latin typeface="Arial"/>
              <a:ea typeface="+mn-ea"/>
              <a:cs typeface="Arial"/>
            </a:endParaRPr>
          </a:p>
          <a:p>
            <a:pPr algn="l" defTabSz="685800">
              <a:spcBef>
                <a:spcPts val="1350"/>
              </a:spcBef>
              <a:buClr>
                <a:srgbClr val="595959"/>
              </a:buClr>
            </a:pPr>
            <a:r>
              <a:rPr lang="ru-RU" sz="4800" b="1" dirty="0" smtClean="0">
                <a:solidFill>
                  <a:schemeClr val="tx1"/>
                </a:solidFill>
                <a:latin typeface="Arial"/>
                <a:ea typeface="+mn-ea"/>
                <a:cs typeface="Arial"/>
              </a:rPr>
              <a:t>Скорей </a:t>
            </a:r>
            <a:r>
              <a:rPr lang="ru-RU" sz="4800" b="1" dirty="0">
                <a:solidFill>
                  <a:schemeClr val="tx1"/>
                </a:solidFill>
                <a:latin typeface="Arial"/>
                <a:ea typeface="+mn-ea"/>
                <a:cs typeface="Arial"/>
              </a:rPr>
              <a:t>гряди</a:t>
            </a:r>
            <a:r>
              <a:rPr lang="ru-RU" sz="4800" b="1" dirty="0" smtClean="0">
                <a:solidFill>
                  <a:schemeClr val="tx1"/>
                </a:solidFill>
                <a:latin typeface="Arial"/>
                <a:ea typeface="+mn-ea"/>
                <a:cs typeface="Arial"/>
              </a:rPr>
              <a:t>.</a:t>
            </a:r>
            <a:endParaRPr lang="ru-RU" sz="4800" b="1" dirty="0">
              <a:solidFill>
                <a:schemeClr val="tx1"/>
              </a:solidFill>
              <a:latin typeface="Arial"/>
              <a:ea typeface="+mn-ea"/>
              <a:cs typeface="Arial"/>
            </a:endParaRPr>
          </a:p>
        </p:txBody>
      </p:sp>
    </p:spTree>
    <p:extLst>
      <p:ext uri="{BB962C8B-B14F-4D97-AF65-F5344CB8AC3E}">
        <p14:creationId xmlns:p14="http://schemas.microsoft.com/office/powerpoint/2010/main" val="647507859"/>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9690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821415" y="480774"/>
            <a:ext cx="7322585" cy="385059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3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8600" b="1" dirty="0">
                <a:solidFill>
                  <a:schemeClr val="tx1"/>
                </a:solidFill>
                <a:latin typeface="Arial"/>
                <a:ea typeface="+mn-ea"/>
                <a:cs typeface="Arial"/>
              </a:rPr>
              <a:t>Припев</a:t>
            </a:r>
            <a:r>
              <a:rPr lang="ru-RU" sz="8600" b="1" dirty="0" smtClean="0">
                <a:solidFill>
                  <a:schemeClr val="tx1"/>
                </a:solidFill>
                <a:latin typeface="Arial"/>
                <a:ea typeface="+mn-ea"/>
                <a:cs typeface="Arial"/>
              </a:rPr>
              <a:t>:</a:t>
            </a:r>
          </a:p>
          <a:p>
            <a:pPr algn="l" defTabSz="685800">
              <a:spcBef>
                <a:spcPts val="1350"/>
              </a:spcBef>
              <a:buClr>
                <a:srgbClr val="595959"/>
              </a:buClr>
            </a:pPr>
            <a:endParaRPr lang="ru-RU" sz="2800" b="1" dirty="0">
              <a:solidFill>
                <a:schemeClr val="tx1"/>
              </a:solidFill>
              <a:latin typeface="Arial"/>
              <a:ea typeface="+mn-ea"/>
              <a:cs typeface="Arial"/>
            </a:endParaRPr>
          </a:p>
          <a:p>
            <a:pPr algn="l" defTabSz="685800">
              <a:lnSpc>
                <a:spcPct val="110000"/>
              </a:lnSpc>
              <a:spcBef>
                <a:spcPts val="1350"/>
              </a:spcBef>
              <a:buClr>
                <a:srgbClr val="595959"/>
              </a:buClr>
            </a:pPr>
            <a:r>
              <a:rPr lang="ru-RU" sz="13500" b="1" dirty="0" smtClean="0">
                <a:solidFill>
                  <a:schemeClr val="tx1"/>
                </a:solidFill>
                <a:latin typeface="Arial"/>
                <a:ea typeface="+mn-ea"/>
                <a:cs typeface="Arial"/>
              </a:rPr>
              <a:t>Дивным </a:t>
            </a:r>
            <a:r>
              <a:rPr lang="ru-RU" sz="13500" b="1" dirty="0">
                <a:solidFill>
                  <a:schemeClr val="tx1"/>
                </a:solidFill>
                <a:latin typeface="Arial"/>
                <a:ea typeface="+mn-ea"/>
                <a:cs typeface="Arial"/>
              </a:rPr>
              <a:t>образом Своим</a:t>
            </a:r>
          </a:p>
          <a:p>
            <a:pPr algn="l" defTabSz="685800">
              <a:lnSpc>
                <a:spcPct val="110000"/>
              </a:lnSpc>
              <a:spcBef>
                <a:spcPts val="1350"/>
              </a:spcBef>
              <a:buClr>
                <a:srgbClr val="595959"/>
              </a:buClr>
            </a:pPr>
            <a:r>
              <a:rPr lang="ru-RU" sz="13500" b="1" dirty="0">
                <a:solidFill>
                  <a:schemeClr val="tx1"/>
                </a:solidFill>
                <a:latin typeface="Arial"/>
                <a:ea typeface="+mn-ea"/>
                <a:cs typeface="Arial"/>
              </a:rPr>
              <a:t>В мире этом всё устрой,</a:t>
            </a:r>
          </a:p>
          <a:p>
            <a:pPr algn="l" defTabSz="685800">
              <a:lnSpc>
                <a:spcPct val="110000"/>
              </a:lnSpc>
              <a:spcBef>
                <a:spcPts val="1350"/>
              </a:spcBef>
              <a:buClr>
                <a:srgbClr val="595959"/>
              </a:buClr>
            </a:pPr>
            <a:r>
              <a:rPr lang="ru-RU" sz="13500" b="1" dirty="0">
                <a:solidFill>
                  <a:schemeClr val="tx1"/>
                </a:solidFill>
                <a:latin typeface="Arial"/>
                <a:ea typeface="+mn-ea"/>
                <a:cs typeface="Arial"/>
              </a:rPr>
              <a:t>Дивным образом Своим</a:t>
            </a:r>
          </a:p>
          <a:p>
            <a:pPr algn="l" defTabSz="685800">
              <a:lnSpc>
                <a:spcPct val="110000"/>
              </a:lnSpc>
              <a:spcBef>
                <a:spcPts val="1350"/>
              </a:spcBef>
              <a:buClr>
                <a:srgbClr val="595959"/>
              </a:buClr>
            </a:pPr>
            <a:r>
              <a:rPr lang="ru-RU" sz="13500" b="1" dirty="0">
                <a:solidFill>
                  <a:schemeClr val="tx1"/>
                </a:solidFill>
                <a:latin typeface="Arial"/>
                <a:ea typeface="+mn-ea"/>
                <a:cs typeface="Arial"/>
              </a:rPr>
              <a:t>В мире этом всё устрой</a:t>
            </a:r>
            <a:r>
              <a:rPr lang="ru-RU" sz="13500" b="1" dirty="0" smtClean="0">
                <a:solidFill>
                  <a:schemeClr val="tx1"/>
                </a:solidFill>
                <a:latin typeface="Arial"/>
                <a:ea typeface="+mn-ea"/>
                <a:cs typeface="Arial"/>
              </a:rPr>
              <a:t>.</a:t>
            </a:r>
            <a:endParaRPr lang="ru-RU" sz="13500" b="1" dirty="0">
              <a:solidFill>
                <a:schemeClr val="tx1"/>
              </a:solidFill>
              <a:latin typeface="Arial"/>
              <a:ea typeface="+mn-ea"/>
              <a:cs typeface="Arial"/>
            </a:endParaRPr>
          </a:p>
        </p:txBody>
      </p:sp>
    </p:spTree>
    <p:extLst>
      <p:ext uri="{BB962C8B-B14F-4D97-AF65-F5344CB8AC3E}">
        <p14:creationId xmlns:p14="http://schemas.microsoft.com/office/powerpoint/2010/main" val="1721472410"/>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846667" y="451635"/>
            <a:ext cx="776159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О Господь великий мой,</a:t>
            </a:r>
          </a:p>
          <a:p>
            <a:pPr algn="l" defTabSz="685800">
              <a:spcBef>
                <a:spcPts val="1350"/>
              </a:spcBef>
              <a:buClr>
                <a:srgbClr val="595959"/>
              </a:buClr>
            </a:pPr>
            <a:r>
              <a:rPr lang="ru-RU" sz="4400" b="1" dirty="0">
                <a:solidFill>
                  <a:schemeClr val="tx1"/>
                </a:solidFill>
                <a:latin typeface="Arial"/>
                <a:ea typeface="+mn-ea"/>
                <a:cs typeface="Arial"/>
              </a:rPr>
              <a:t>Мы по милости Твоей,</a:t>
            </a:r>
          </a:p>
          <a:p>
            <a:pPr algn="l" defTabSz="685800">
              <a:spcBef>
                <a:spcPts val="1350"/>
              </a:spcBef>
              <a:buClr>
                <a:srgbClr val="595959"/>
              </a:buClr>
            </a:pPr>
            <a:r>
              <a:rPr lang="ru-RU" sz="4400" b="1" dirty="0">
                <a:solidFill>
                  <a:schemeClr val="tx1"/>
                </a:solidFill>
                <a:latin typeface="Arial"/>
                <a:ea typeface="+mn-ea"/>
                <a:cs typeface="Arial"/>
              </a:rPr>
              <a:t>Прощены и навсегда</a:t>
            </a:r>
          </a:p>
          <a:p>
            <a:pPr algn="l" defTabSz="685800">
              <a:spcBef>
                <a:spcPts val="1350"/>
              </a:spcBef>
              <a:buClr>
                <a:srgbClr val="595959"/>
              </a:buClr>
            </a:pPr>
            <a:r>
              <a:rPr lang="ru-RU" sz="4400" b="1" dirty="0">
                <a:solidFill>
                  <a:schemeClr val="tx1"/>
                </a:solidFill>
                <a:latin typeface="Arial"/>
                <a:ea typeface="+mn-ea"/>
                <a:cs typeface="Arial"/>
              </a:rPr>
              <a:t>Будем в вечности с Тобой.</a:t>
            </a:r>
            <a:endParaRPr lang="ru-RU" sz="2800" b="1" dirty="0">
              <a:solidFill>
                <a:schemeClr val="tx1"/>
              </a:solidFill>
              <a:latin typeface="Arial"/>
              <a:cs typeface="Arial"/>
            </a:endParaRPr>
          </a:p>
        </p:txBody>
      </p:sp>
    </p:spTree>
    <p:extLst>
      <p:ext uri="{BB962C8B-B14F-4D97-AF65-F5344CB8AC3E}">
        <p14:creationId xmlns:p14="http://schemas.microsoft.com/office/powerpoint/2010/main" val="523891119"/>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9690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811570" y="480775"/>
            <a:ext cx="5749767" cy="377184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000" b="1" dirty="0">
                <a:solidFill>
                  <a:schemeClr val="tx1"/>
                </a:solidFill>
                <a:latin typeface="Arial"/>
                <a:ea typeface="+mn-ea"/>
                <a:cs typeface="Arial"/>
              </a:rPr>
              <a:t>Припев</a:t>
            </a:r>
            <a:r>
              <a:rPr lang="ru-RU" sz="3000" b="1" dirty="0" smtClean="0">
                <a:solidFill>
                  <a:schemeClr val="tx1"/>
                </a:solidFill>
                <a:latin typeface="Arial"/>
                <a:ea typeface="+mn-ea"/>
                <a:cs typeface="Arial"/>
              </a:rPr>
              <a:t>:</a:t>
            </a:r>
          </a:p>
          <a:p>
            <a:pPr algn="l" defTabSz="685800">
              <a:spcBef>
                <a:spcPts val="1350"/>
              </a:spcBef>
              <a:buClr>
                <a:srgbClr val="595959"/>
              </a:buClr>
            </a:pPr>
            <a:r>
              <a:rPr lang="ru-RU" sz="1000" b="1" dirty="0" smtClean="0">
                <a:solidFill>
                  <a:schemeClr val="tx1"/>
                </a:solidFill>
                <a:latin typeface="Arial"/>
                <a:ea typeface="+mn-ea"/>
                <a:cs typeface="Arial"/>
              </a:rPr>
              <a:t> </a:t>
            </a:r>
            <a:endParaRPr lang="ru-RU" sz="1000" b="1" dirty="0">
              <a:solidFill>
                <a:schemeClr val="tx1"/>
              </a:solidFill>
              <a:latin typeface="Arial"/>
              <a:ea typeface="+mn-ea"/>
              <a:cs typeface="Arial"/>
            </a:endParaRPr>
          </a:p>
          <a:p>
            <a:pPr algn="l" defTabSz="685800">
              <a:spcBef>
                <a:spcPts val="1350"/>
              </a:spcBef>
              <a:buClr>
                <a:srgbClr val="595959"/>
              </a:buClr>
            </a:pPr>
            <a:r>
              <a:rPr lang="ru-RU" sz="4800" b="1" dirty="0">
                <a:solidFill>
                  <a:schemeClr val="tx1"/>
                </a:solidFill>
                <a:latin typeface="Arial"/>
                <a:ea typeface="+mn-ea"/>
                <a:cs typeface="Arial"/>
              </a:rPr>
              <a:t>О Господь, </a:t>
            </a:r>
            <a:endParaRPr lang="ru-RU" sz="4800" b="1" dirty="0" smtClean="0">
              <a:solidFill>
                <a:schemeClr val="tx1"/>
              </a:solidFill>
              <a:latin typeface="Arial"/>
              <a:ea typeface="+mn-ea"/>
              <a:cs typeface="Arial"/>
            </a:endParaRPr>
          </a:p>
          <a:p>
            <a:pPr algn="l" defTabSz="685800">
              <a:spcBef>
                <a:spcPts val="1350"/>
              </a:spcBef>
              <a:buClr>
                <a:srgbClr val="595959"/>
              </a:buClr>
            </a:pPr>
            <a:r>
              <a:rPr lang="ru-RU" sz="4800" b="1" dirty="0" smtClean="0">
                <a:solidFill>
                  <a:schemeClr val="tx1"/>
                </a:solidFill>
                <a:latin typeface="Arial"/>
                <a:ea typeface="+mn-ea"/>
                <a:cs typeface="Arial"/>
              </a:rPr>
              <a:t>Мы </a:t>
            </a:r>
            <a:r>
              <a:rPr lang="ru-RU" sz="4800" b="1" dirty="0">
                <a:solidFill>
                  <a:schemeClr val="tx1"/>
                </a:solidFill>
                <a:latin typeface="Arial"/>
                <a:ea typeface="+mn-ea"/>
                <a:cs typeface="Arial"/>
              </a:rPr>
              <a:t>ждём, приди,</a:t>
            </a:r>
          </a:p>
          <a:p>
            <a:pPr algn="l" defTabSz="685800">
              <a:spcBef>
                <a:spcPts val="1350"/>
              </a:spcBef>
              <a:buClr>
                <a:srgbClr val="595959"/>
              </a:buClr>
            </a:pPr>
            <a:r>
              <a:rPr lang="ru-RU" sz="4800" b="1" dirty="0">
                <a:solidFill>
                  <a:schemeClr val="tx1"/>
                </a:solidFill>
                <a:latin typeface="Arial"/>
                <a:ea typeface="+mn-ea"/>
                <a:cs typeface="Arial"/>
              </a:rPr>
              <a:t>К нам с небес </a:t>
            </a:r>
            <a:endParaRPr lang="ru-RU" sz="4800" b="1" dirty="0" smtClean="0">
              <a:solidFill>
                <a:schemeClr val="tx1"/>
              </a:solidFill>
              <a:latin typeface="Arial"/>
              <a:ea typeface="+mn-ea"/>
              <a:cs typeface="Arial"/>
            </a:endParaRPr>
          </a:p>
          <a:p>
            <a:pPr algn="l" defTabSz="685800">
              <a:spcBef>
                <a:spcPts val="1350"/>
              </a:spcBef>
              <a:buClr>
                <a:srgbClr val="595959"/>
              </a:buClr>
            </a:pPr>
            <a:r>
              <a:rPr lang="ru-RU" sz="4800" b="1" dirty="0" smtClean="0">
                <a:solidFill>
                  <a:schemeClr val="tx1"/>
                </a:solidFill>
                <a:latin typeface="Arial"/>
                <a:ea typeface="+mn-ea"/>
                <a:cs typeface="Arial"/>
              </a:rPr>
              <a:t>Скорей </a:t>
            </a:r>
            <a:r>
              <a:rPr lang="ru-RU" sz="4800" b="1" dirty="0">
                <a:solidFill>
                  <a:schemeClr val="tx1"/>
                </a:solidFill>
                <a:latin typeface="Arial"/>
                <a:ea typeface="+mn-ea"/>
                <a:cs typeface="Arial"/>
              </a:rPr>
              <a:t>гряди</a:t>
            </a:r>
            <a:r>
              <a:rPr lang="ru-RU" sz="4800" b="1" dirty="0" smtClean="0">
                <a:solidFill>
                  <a:schemeClr val="tx1"/>
                </a:solidFill>
                <a:latin typeface="Arial"/>
                <a:ea typeface="+mn-ea"/>
                <a:cs typeface="Arial"/>
              </a:rPr>
              <a:t>.</a:t>
            </a:r>
            <a:endParaRPr lang="ru-RU" sz="4800" b="1" dirty="0">
              <a:solidFill>
                <a:schemeClr val="tx1"/>
              </a:solidFill>
              <a:latin typeface="Arial"/>
              <a:ea typeface="+mn-ea"/>
              <a:cs typeface="Arial"/>
            </a:endParaRPr>
          </a:p>
        </p:txBody>
      </p:sp>
    </p:spTree>
    <p:extLst>
      <p:ext uri="{BB962C8B-B14F-4D97-AF65-F5344CB8AC3E}">
        <p14:creationId xmlns:p14="http://schemas.microsoft.com/office/powerpoint/2010/main" val="647507859"/>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1009</TotalTime>
  <Words>176</Words>
  <Application>Microsoft Macintosh PowerPoint</Application>
  <PresentationFormat>On-screen Show (16:9)</PresentationFormat>
  <Paragraphs>50</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88</cp:revision>
  <dcterms:modified xsi:type="dcterms:W3CDTF">2020-11-25T12:45:01Z</dcterms:modified>
</cp:coreProperties>
</file>