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040" r:id="rId2"/>
    <p:sldId id="1051" r:id="rId3"/>
    <p:sldId id="1044" r:id="rId4"/>
    <p:sldId id="1055" r:id="rId5"/>
    <p:sldId id="1056" r:id="rId6"/>
    <p:sldId id="1063" r:id="rId7"/>
    <p:sldId id="1064" r:id="rId8"/>
    <p:sldId id="1057" r:id="rId9"/>
    <p:sldId id="1061" r:id="rId10"/>
    <p:sldId id="1062" r:id="rId11"/>
    <p:sldId id="1058" r:id="rId12"/>
    <p:sldId id="1059" r:id="rId13"/>
    <p:sldId id="1060" r:id="rId1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1" d="100"/>
          <a:sy n="131" d="100"/>
        </p:scale>
        <p:origin x="-1168" y="-12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25.11.20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9573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433195"/>
            <a:ext cx="7138755" cy="185178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вечной радости страна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32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Смотреть там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конца,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Величье нашего Творца,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для меня 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Устроил место и покой.</a:t>
            </a:r>
          </a:p>
        </p:txBody>
      </p:sp>
    </p:spTree>
    <p:extLst>
      <p:ext uri="{BB962C8B-B14F-4D97-AF65-F5344CB8AC3E}">
        <p14:creationId xmlns:p14="http://schemas.microsoft.com/office/powerpoint/2010/main" val="645138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слава </a:t>
            </a:r>
            <a:endParaRPr lang="ru-RU" sz="5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Божия </a:t>
            </a: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царит,</a:t>
            </a:r>
          </a:p>
          <a:p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сенью Бога </a:t>
            </a:r>
            <a:endParaRPr lang="ru-RU" sz="5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Там </a:t>
            </a: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сокрыт,</a:t>
            </a:r>
          </a:p>
          <a:p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буду счастлив </a:t>
            </a:r>
            <a:endParaRPr lang="ru-RU" sz="5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Без </a:t>
            </a: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конца</a:t>
            </a:r>
            <a:b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буду славить </a:t>
            </a:r>
            <a:endParaRPr lang="ru-RU" sz="5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Там </a:t>
            </a: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Творца.</a:t>
            </a:r>
          </a:p>
        </p:txBody>
      </p:sp>
    </p:spTree>
    <p:extLst>
      <p:ext uri="{BB962C8B-B14F-4D97-AF65-F5344CB8AC3E}">
        <p14:creationId xmlns:p14="http://schemas.microsoft.com/office/powerpoint/2010/main" val="330898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чудный край!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дивный край!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Туда мы вскоре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войдём;</a:t>
            </a:r>
          </a:p>
        </p:txBody>
      </p:sp>
    </p:spTree>
    <p:extLst>
      <p:ext uri="{BB962C8B-B14F-4D97-AF65-F5344CB8AC3E}">
        <p14:creationId xmlns:p14="http://schemas.microsoft.com/office/powerpoint/2010/main" val="288965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32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Смотреть там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конца,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Величье нашего Творца,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для меня 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Устроил место и покой.</a:t>
            </a:r>
          </a:p>
        </p:txBody>
      </p:sp>
    </p:spTree>
    <p:extLst>
      <p:ext uri="{BB962C8B-B14F-4D97-AF65-F5344CB8AC3E}">
        <p14:creationId xmlns:p14="http://schemas.microsoft.com/office/powerpoint/2010/main" val="64513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</a:t>
            </a: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вечной </a:t>
            </a:r>
            <a:endParaRPr lang="ru-RU" sz="5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Радости </a:t>
            </a: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страна,</a:t>
            </a:r>
          </a:p>
          <a:p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счастье </a:t>
            </a:r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</a:t>
            </a:r>
          </a:p>
          <a:p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Без </a:t>
            </a: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конца;</a:t>
            </a:r>
          </a:p>
          <a:p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будут </a:t>
            </a:r>
            <a:endParaRPr lang="ru-RU" sz="5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Радостные </a:t>
            </a: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дни,</a:t>
            </a:r>
          </a:p>
          <a:p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никогда </a:t>
            </a:r>
            <a:endParaRPr lang="ru-RU" sz="5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Не </a:t>
            </a: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тьмы.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чудный край!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дивный край!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Туда мы вскоре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войдём;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32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Смотреть там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конца,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Величье нашего Творца,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для меня 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Устроил место и покой.</a:t>
            </a:r>
          </a:p>
        </p:txBody>
      </p:sp>
    </p:spTree>
    <p:extLst>
      <p:ext uri="{BB962C8B-B14F-4D97-AF65-F5344CB8AC3E}">
        <p14:creationId xmlns:p14="http://schemas.microsoft.com/office/powerpoint/2010/main" val="206418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5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</a:t>
            </a:r>
            <a:r>
              <a:rPr lang="ru-RU" sz="5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</a:t>
            </a:r>
          </a:p>
          <a:p>
            <a:pPr>
              <a:lnSpc>
                <a:spcPct val="120000"/>
              </a:lnSpc>
            </a:pPr>
            <a:r>
              <a:rPr lang="ru-RU" sz="5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Будет </a:t>
            </a: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жить,</a:t>
            </a:r>
          </a:p>
          <a:p>
            <a:pPr>
              <a:lnSpc>
                <a:spcPct val="12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буду там Его хвалить;</a:t>
            </a:r>
          </a:p>
          <a:p>
            <a:pPr>
              <a:lnSpc>
                <a:spcPct val="12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Найду я там покой душе —</a:t>
            </a:r>
          </a:p>
          <a:p>
            <a:pPr>
              <a:lnSpc>
                <a:spcPct val="120000"/>
              </a:lnSpc>
            </a:pPr>
            <a:r>
              <a:rPr lang="ru-RU" sz="5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небесной</a:t>
            </a:r>
          </a:p>
          <a:p>
            <a:pPr>
              <a:lnSpc>
                <a:spcPct val="120000"/>
              </a:lnSpc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5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адостной </a:t>
            </a: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стране.</a:t>
            </a:r>
          </a:p>
        </p:txBody>
      </p:sp>
    </p:spTree>
    <p:extLst>
      <p:ext uri="{BB962C8B-B14F-4D97-AF65-F5344CB8AC3E}">
        <p14:creationId xmlns:p14="http://schemas.microsoft.com/office/powerpoint/2010/main" val="67621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чудный край!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дивный край!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Туда мы вскоре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войдём;</a:t>
            </a:r>
          </a:p>
        </p:txBody>
      </p:sp>
    </p:spTree>
    <p:extLst>
      <p:ext uri="{BB962C8B-B14F-4D97-AF65-F5344CB8AC3E}">
        <p14:creationId xmlns:p14="http://schemas.microsoft.com/office/powerpoint/2010/main" val="28896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32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Смотреть там 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конца,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Величье нашего Творца,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для меня </a:t>
            </a:r>
            <a:endParaRPr lang="ru-RU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 </a:t>
            </a:r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</a:t>
            </a:r>
          </a:p>
          <a:p>
            <a:r>
              <a:rPr lang="ru-RU" sz="5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Устроил место и покой.</a:t>
            </a:r>
          </a:p>
        </p:txBody>
      </p:sp>
    </p:spTree>
    <p:extLst>
      <p:ext uri="{BB962C8B-B14F-4D97-AF65-F5344CB8AC3E}">
        <p14:creationId xmlns:p14="http://schemas.microsoft.com/office/powerpoint/2010/main" val="64513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 душистых</a:t>
            </a:r>
          </a:p>
          <a:p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Чудный </a:t>
            </a: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</a:t>
            </a:r>
          </a:p>
          <a:p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Восторженный</a:t>
            </a:r>
          </a:p>
          <a:p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Наш </a:t>
            </a: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взор пленит,</a:t>
            </a:r>
          </a:p>
          <a:p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древо жизни </a:t>
            </a:r>
            <a:endParaRPr lang="ru-RU" sz="5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Там </a:t>
            </a: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растёт,</a:t>
            </a:r>
          </a:p>
          <a:p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Поток живой </a:t>
            </a:r>
            <a:endParaRPr lang="ru-RU" sz="5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Воды </a:t>
            </a: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течёт.</a:t>
            </a:r>
          </a:p>
        </p:txBody>
      </p:sp>
    </p:spTree>
    <p:extLst>
      <p:ext uri="{BB962C8B-B14F-4D97-AF65-F5344CB8AC3E}">
        <p14:creationId xmlns:p14="http://schemas.microsoft.com/office/powerpoint/2010/main" val="426024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чудный край!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дивный край!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Туда мы вскоре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войдём;</a:t>
            </a:r>
          </a:p>
        </p:txBody>
      </p:sp>
    </p:spTree>
    <p:extLst>
      <p:ext uri="{BB962C8B-B14F-4D97-AF65-F5344CB8AC3E}">
        <p14:creationId xmlns:p14="http://schemas.microsoft.com/office/powerpoint/2010/main" val="288965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8447</TotalTime>
  <Words>166</Words>
  <Application>Microsoft Macintosh PowerPoint</Application>
  <PresentationFormat>On-screen Show (4:3)</PresentationFormat>
  <Paragraphs>87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244</cp:revision>
  <dcterms:created xsi:type="dcterms:W3CDTF">2016-09-02T12:17:38Z</dcterms:created>
  <dcterms:modified xsi:type="dcterms:W3CDTF">2020-11-25T12:59:00Z</dcterms:modified>
</cp:coreProperties>
</file>