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5" r:id="rId6"/>
    <p:sldId id="1056" r:id="rId7"/>
    <p:sldId id="1057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Чудные, райские нивы 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Чудные, райские нивы! 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Мир, красоту, покой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Лейте в усталое сердце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Сладкой, живой волной!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Чудные, райские нивы,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лучезарный мой!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часто средь бурь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жизни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снится святой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непрестанно сияет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Радостный райский день.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Ангелов хор воспевает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и ночь, и день.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Чудные, райские нивы,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лучезарный мой!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часто средь бурь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жизни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снится святой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5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мой Господь обитает, 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наш небесный дом;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перед Ним на Сионе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Новую песнь споем.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Чудные, райские нивы,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лучезарный мой!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часто средь бурь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жизни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снится святой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8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8431</TotalTime>
  <Words>126</Words>
  <Application>Microsoft Macintosh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231</cp:revision>
  <dcterms:created xsi:type="dcterms:W3CDTF">2016-09-02T12:17:38Z</dcterms:created>
  <dcterms:modified xsi:type="dcterms:W3CDTF">2020-10-22T10:02:33Z</dcterms:modified>
</cp:coreProperties>
</file>