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65" r:id="rId2"/>
    <p:sldId id="269" r:id="rId3"/>
    <p:sldId id="267" r:id="rId4"/>
    <p:sldId id="270" r:id="rId5"/>
    <p:sldId id="276" r:id="rId6"/>
    <p:sldId id="272" r:id="rId7"/>
    <p:sldId id="277" r:id="rId8"/>
    <p:sldId id="274" r:id="rId9"/>
    <p:sldId id="278" r:id="rId10"/>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82"/>
    <p:restoredTop sz="75172" autoAdjust="0"/>
  </p:normalViewPr>
  <p:slideViewPr>
    <p:cSldViewPr snapToGrid="0" snapToObjects="1">
      <p:cViewPr varScale="1">
        <p:scale>
          <a:sx n="129" d="100"/>
          <a:sy n="129" d="100"/>
        </p:scale>
        <p:origin x="-1368" y="-96"/>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562666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99587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609389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6585076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9467149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1400971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pn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368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 xmlns:a16="http://schemas.microsoft.com/office/drawing/2014/main" id="{E4438512-FB30-8240-9BEE-8A05FE64B54F}"/>
              </a:ext>
            </a:extLst>
          </p:cNvPr>
          <p:cNvSpPr txBox="1">
            <a:spLocks/>
          </p:cNvSpPr>
          <p:nvPr/>
        </p:nvSpPr>
        <p:spPr>
          <a:xfrm>
            <a:off x="1941816" y="330917"/>
            <a:ext cx="5852741"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ru-RU" sz="4800" b="1" dirty="0">
                <a:solidFill>
                  <a:schemeClr val="tx1">
                    <a:lumMod val="95000"/>
                    <a:lumOff val="5000"/>
                  </a:schemeClr>
                </a:solidFill>
                <a:latin typeface="Arial" panose="020B0604020202020204" pitchFamily="34" charset="0"/>
                <a:ea typeface="Calibri"/>
                <a:cs typeface="Arial" panose="020B0604020202020204" pitchFamily="34" charset="0"/>
                <a:sym typeface="Calibri"/>
              </a:rPr>
              <a:t>Внемли, вот весть Господь даёт</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03665" y="323663"/>
            <a:ext cx="8447960"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90000"/>
              </a:lnSpc>
              <a:spcBef>
                <a:spcPts val="1350"/>
              </a:spcBef>
              <a:buClr>
                <a:srgbClr val="595959"/>
              </a:buClr>
            </a:pPr>
            <a:r>
              <a:rPr lang="ru-RU" sz="4400" b="1" dirty="0">
                <a:solidFill>
                  <a:schemeClr val="tx1"/>
                </a:solidFill>
                <a:latin typeface="Arial"/>
                <a:ea typeface="+mn-ea"/>
                <a:cs typeface="Arial"/>
              </a:rPr>
              <a:t>Внемли, вот весть</a:t>
            </a:r>
          </a:p>
          <a:p>
            <a:pPr algn="r" defTabSz="685800">
              <a:lnSpc>
                <a:spcPct val="90000"/>
              </a:lnSpc>
              <a:spcBef>
                <a:spcPts val="1350"/>
              </a:spcBef>
              <a:buClr>
                <a:srgbClr val="595959"/>
              </a:buClr>
            </a:pPr>
            <a:r>
              <a:rPr lang="ru-RU" sz="4400" b="1" dirty="0">
                <a:solidFill>
                  <a:schemeClr val="tx1"/>
                </a:solidFill>
                <a:latin typeface="Arial"/>
                <a:ea typeface="+mn-ea"/>
                <a:cs typeface="Arial"/>
              </a:rPr>
              <a:t>Господь даёт,</a:t>
            </a:r>
          </a:p>
          <a:p>
            <a:pPr algn="l" defTabSz="685800">
              <a:lnSpc>
                <a:spcPct val="90000"/>
              </a:lnSpc>
              <a:spcBef>
                <a:spcPts val="1350"/>
              </a:spcBef>
              <a:buClr>
                <a:srgbClr val="595959"/>
              </a:buClr>
            </a:pPr>
            <a:r>
              <a:rPr lang="ru-RU" sz="4400" b="1" dirty="0">
                <a:solidFill>
                  <a:schemeClr val="tx1"/>
                </a:solidFill>
                <a:latin typeface="Arial"/>
                <a:ea typeface="+mn-ea"/>
                <a:cs typeface="Arial"/>
              </a:rPr>
              <a:t>Что скоро Он придёт.</a:t>
            </a:r>
          </a:p>
          <a:p>
            <a:pPr algn="l" defTabSz="685800">
              <a:lnSpc>
                <a:spcPct val="90000"/>
              </a:lnSpc>
              <a:spcBef>
                <a:spcPts val="1350"/>
              </a:spcBef>
              <a:buClr>
                <a:srgbClr val="595959"/>
              </a:buClr>
            </a:pPr>
            <a:r>
              <a:rPr lang="ru-RU" sz="4400" b="1" dirty="0">
                <a:solidFill>
                  <a:schemeClr val="tx1"/>
                </a:solidFill>
                <a:latin typeface="Arial"/>
                <a:ea typeface="+mn-ea"/>
                <a:cs typeface="Arial"/>
              </a:rPr>
              <a:t>Великий грозный День суда</a:t>
            </a:r>
          </a:p>
          <a:p>
            <a:pPr algn="l" defTabSz="685800">
              <a:lnSpc>
                <a:spcPct val="90000"/>
              </a:lnSpc>
              <a:spcBef>
                <a:spcPts val="1350"/>
              </a:spcBef>
              <a:buClr>
                <a:srgbClr val="595959"/>
              </a:buClr>
            </a:pPr>
            <a:r>
              <a:rPr lang="ru-RU" sz="4400" b="1" dirty="0">
                <a:solidFill>
                  <a:schemeClr val="tx1"/>
                </a:solidFill>
                <a:latin typeface="Arial"/>
                <a:ea typeface="+mn-ea"/>
                <a:cs typeface="Arial"/>
              </a:rPr>
              <a:t>Настанет всем тогда.</a:t>
            </a:r>
          </a:p>
          <a:p>
            <a:pPr algn="l" defTabSz="685800">
              <a:lnSpc>
                <a:spcPct val="90000"/>
              </a:lnSpc>
              <a:spcBef>
                <a:spcPts val="1350"/>
              </a:spcBef>
              <a:buClr>
                <a:srgbClr val="595959"/>
              </a:buClr>
            </a:pPr>
            <a:endParaRPr lang="ru-RU" sz="4400" b="1" dirty="0">
              <a:solidFill>
                <a:schemeClr val="tx1"/>
              </a:solidFill>
              <a:latin typeface="Arial"/>
              <a:cs typeface="Arial"/>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1591734"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591733" y="480774"/>
            <a:ext cx="7259892" cy="5039554"/>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800" b="1" dirty="0">
                <a:solidFill>
                  <a:schemeClr val="tx1"/>
                </a:solidFill>
                <a:latin typeface="Arial"/>
                <a:ea typeface="+mn-ea"/>
                <a:cs typeface="Arial"/>
              </a:rPr>
              <a:t>Припев: </a:t>
            </a:r>
          </a:p>
          <a:p>
            <a:pPr algn="l" defTabSz="685800">
              <a:lnSpc>
                <a:spcPct val="85000"/>
              </a:lnSpc>
              <a:spcBef>
                <a:spcPts val="1350"/>
              </a:spcBef>
              <a:buClr>
                <a:srgbClr val="595959"/>
              </a:buClr>
            </a:pPr>
            <a:r>
              <a:rPr lang="ru-RU" sz="4400" b="1" dirty="0">
                <a:solidFill>
                  <a:schemeClr val="tx1"/>
                </a:solidFill>
                <a:latin typeface="Arial"/>
                <a:ea typeface="+mn-ea"/>
                <a:cs typeface="Arial"/>
              </a:rPr>
              <a:t>В тот день </a:t>
            </a:r>
            <a:r>
              <a:rPr lang="ru-RU" sz="3600" b="1" i="1" dirty="0">
                <a:solidFill>
                  <a:schemeClr val="tx1"/>
                </a:solidFill>
                <a:latin typeface="Arial"/>
                <a:ea typeface="+mn-ea"/>
                <a:cs typeface="Arial"/>
              </a:rPr>
              <a:t>(В тот день)</a:t>
            </a:r>
            <a:r>
              <a:rPr lang="ru-RU" sz="4400" b="1" dirty="0">
                <a:solidFill>
                  <a:schemeClr val="tx1"/>
                </a:solidFill>
                <a:latin typeface="Arial"/>
                <a:ea typeface="+mn-ea"/>
                <a:cs typeface="Arial"/>
              </a:rPr>
              <a:t>,</a:t>
            </a:r>
          </a:p>
          <a:p>
            <a:pPr algn="l" defTabSz="685800">
              <a:lnSpc>
                <a:spcPct val="85000"/>
              </a:lnSpc>
              <a:spcBef>
                <a:spcPts val="1350"/>
              </a:spcBef>
              <a:buClr>
                <a:srgbClr val="595959"/>
              </a:buClr>
            </a:pPr>
            <a:r>
              <a:rPr lang="ru-RU" sz="4400" b="1" dirty="0">
                <a:solidFill>
                  <a:schemeClr val="tx1"/>
                </a:solidFill>
                <a:latin typeface="Arial"/>
                <a:ea typeface="+mn-ea"/>
                <a:cs typeface="Arial"/>
              </a:rPr>
              <a:t>В тот день </a:t>
            </a:r>
            <a:r>
              <a:rPr lang="ru-RU" sz="3600" b="1" i="1" dirty="0">
                <a:solidFill>
                  <a:schemeClr val="tx1"/>
                </a:solidFill>
                <a:latin typeface="Arial"/>
                <a:ea typeface="+mn-ea"/>
                <a:cs typeface="Arial"/>
              </a:rPr>
              <a:t>(В тот день)</a:t>
            </a:r>
            <a:r>
              <a:rPr lang="ru-RU" sz="4400" b="1" dirty="0">
                <a:solidFill>
                  <a:schemeClr val="tx1"/>
                </a:solidFill>
                <a:latin typeface="Arial"/>
                <a:ea typeface="+mn-ea"/>
                <a:cs typeface="Arial"/>
              </a:rPr>
              <a:t>,</a:t>
            </a:r>
          </a:p>
          <a:p>
            <a:pPr algn="l" defTabSz="685800">
              <a:lnSpc>
                <a:spcPct val="85000"/>
              </a:lnSpc>
              <a:spcBef>
                <a:spcPts val="1350"/>
              </a:spcBef>
              <a:buClr>
                <a:srgbClr val="595959"/>
              </a:buClr>
            </a:pPr>
            <a:r>
              <a:rPr lang="ru-RU" sz="4400" b="1" dirty="0">
                <a:solidFill>
                  <a:schemeClr val="tx1"/>
                </a:solidFill>
                <a:latin typeface="Arial"/>
                <a:ea typeface="+mn-ea"/>
                <a:cs typeface="Arial"/>
              </a:rPr>
              <a:t>В день Божьего суда,</a:t>
            </a:r>
          </a:p>
          <a:p>
            <a:pPr algn="l" defTabSz="685800">
              <a:lnSpc>
                <a:spcPct val="85000"/>
              </a:lnSpc>
              <a:spcBef>
                <a:spcPts val="1350"/>
              </a:spcBef>
              <a:buClr>
                <a:srgbClr val="595959"/>
              </a:buClr>
            </a:pPr>
            <a:r>
              <a:rPr lang="ru-RU" sz="4400" b="1" dirty="0">
                <a:solidFill>
                  <a:schemeClr val="tx1"/>
                </a:solidFill>
                <a:latin typeface="Arial"/>
                <a:ea typeface="+mn-ea"/>
                <a:cs typeface="Arial"/>
              </a:rPr>
              <a:t>Решит Он всё и навсегда.</a:t>
            </a:r>
          </a:p>
          <a:p>
            <a:pPr algn="l" defTabSz="685800">
              <a:lnSpc>
                <a:spcPct val="85000"/>
              </a:lnSpc>
              <a:spcBef>
                <a:spcPts val="1350"/>
              </a:spcBef>
              <a:buClr>
                <a:srgbClr val="595959"/>
              </a:buClr>
            </a:pPr>
            <a:r>
              <a:rPr lang="ru-RU" sz="4400" b="1" dirty="0">
                <a:solidFill>
                  <a:schemeClr val="tx1"/>
                </a:solidFill>
                <a:latin typeface="Arial"/>
                <a:ea typeface="+mn-ea"/>
                <a:cs typeface="Arial"/>
              </a:rPr>
              <a:t>Что скажешь ты тогда?</a:t>
            </a:r>
          </a:p>
          <a:p>
            <a:pPr algn="l" defTabSz="685800">
              <a:spcBef>
                <a:spcPts val="1350"/>
              </a:spcBef>
              <a:buClr>
                <a:srgbClr val="595959"/>
              </a:buClr>
            </a:pPr>
            <a:endParaRPr lang="ru-RU" sz="2475" b="1" dirty="0">
              <a:solidFill>
                <a:schemeClr val="tx1"/>
              </a:solidFill>
              <a:latin typeface="Arial"/>
              <a:cs typeface="Arial"/>
            </a:endParaRPr>
          </a:p>
        </p:txBody>
      </p:sp>
    </p:spTree>
    <p:extLst>
      <p:ext uri="{BB962C8B-B14F-4D97-AF65-F5344CB8AC3E}">
        <p14:creationId xmlns:p14="http://schemas.microsoft.com/office/powerpoint/2010/main" val="2940262524"/>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699031" y="451635"/>
            <a:ext cx="7790126"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ea typeface="+mn-ea"/>
                <a:cs typeface="Arial"/>
              </a:rPr>
              <a:t>Он будет праведно судить</a:t>
            </a:r>
          </a:p>
          <a:p>
            <a:pPr algn="l" defTabSz="685800">
              <a:spcBef>
                <a:spcPts val="1350"/>
              </a:spcBef>
              <a:buClr>
                <a:srgbClr val="595959"/>
              </a:buClr>
            </a:pPr>
            <a:r>
              <a:rPr lang="ru-RU" sz="4400" b="1" dirty="0">
                <a:solidFill>
                  <a:schemeClr val="tx1"/>
                </a:solidFill>
                <a:latin typeface="Arial"/>
                <a:ea typeface="+mn-ea"/>
                <a:cs typeface="Arial"/>
              </a:rPr>
              <a:t>И всех вознаградит,</a:t>
            </a:r>
          </a:p>
          <a:p>
            <a:pPr algn="l" defTabSz="685800">
              <a:spcBef>
                <a:spcPts val="1350"/>
              </a:spcBef>
              <a:buClr>
                <a:srgbClr val="595959"/>
              </a:buClr>
            </a:pPr>
            <a:r>
              <a:rPr lang="ru-RU" sz="4400" b="1" dirty="0">
                <a:solidFill>
                  <a:schemeClr val="tx1"/>
                </a:solidFill>
                <a:latin typeface="Arial"/>
                <a:ea typeface="+mn-ea"/>
                <a:cs typeface="Arial"/>
              </a:rPr>
              <a:t>Припомнит все твои дела</a:t>
            </a:r>
          </a:p>
          <a:p>
            <a:pPr algn="l" defTabSz="685800">
              <a:spcBef>
                <a:spcPts val="1350"/>
              </a:spcBef>
              <a:buClr>
                <a:srgbClr val="595959"/>
              </a:buClr>
            </a:pPr>
            <a:r>
              <a:rPr lang="ru-RU" sz="4400" b="1" dirty="0">
                <a:solidFill>
                  <a:schemeClr val="tx1"/>
                </a:solidFill>
                <a:latin typeface="Arial"/>
                <a:ea typeface="+mn-ea"/>
                <a:cs typeface="Arial"/>
              </a:rPr>
              <a:t>В День грозного суда.</a:t>
            </a:r>
          </a:p>
          <a:p>
            <a:pPr algn="l" defTabSz="685800">
              <a:spcBef>
                <a:spcPts val="1350"/>
              </a:spcBef>
              <a:buClr>
                <a:srgbClr val="595959"/>
              </a:buClr>
            </a:pPr>
            <a:endParaRPr lang="ru-RU" sz="4400" b="1" dirty="0">
              <a:solidFill>
                <a:schemeClr val="tx1"/>
              </a:solidFill>
              <a:latin typeface="Arial"/>
              <a:cs typeface="Arial"/>
            </a:endParaRPr>
          </a:p>
        </p:txBody>
      </p:sp>
    </p:spTree>
    <p:extLst>
      <p:ext uri="{BB962C8B-B14F-4D97-AF65-F5344CB8AC3E}">
        <p14:creationId xmlns:p14="http://schemas.microsoft.com/office/powerpoint/2010/main" val="2530744464"/>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1591734"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591733" y="480774"/>
            <a:ext cx="7259892" cy="5039554"/>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800" b="1" dirty="0">
                <a:solidFill>
                  <a:schemeClr val="tx1"/>
                </a:solidFill>
                <a:latin typeface="Arial"/>
                <a:ea typeface="+mn-ea"/>
                <a:cs typeface="Arial"/>
              </a:rPr>
              <a:t>Припев: </a:t>
            </a:r>
          </a:p>
          <a:p>
            <a:pPr algn="l" defTabSz="685800">
              <a:lnSpc>
                <a:spcPct val="85000"/>
              </a:lnSpc>
              <a:spcBef>
                <a:spcPts val="1350"/>
              </a:spcBef>
              <a:buClr>
                <a:srgbClr val="595959"/>
              </a:buClr>
            </a:pPr>
            <a:r>
              <a:rPr lang="ru-RU" sz="4400" b="1" dirty="0">
                <a:solidFill>
                  <a:schemeClr val="tx1"/>
                </a:solidFill>
                <a:latin typeface="Arial"/>
                <a:ea typeface="+mn-ea"/>
                <a:cs typeface="Arial"/>
              </a:rPr>
              <a:t>В тот день </a:t>
            </a:r>
            <a:r>
              <a:rPr lang="ru-RU" sz="3600" b="1" i="1" dirty="0">
                <a:solidFill>
                  <a:schemeClr val="tx1"/>
                </a:solidFill>
                <a:latin typeface="Arial"/>
                <a:ea typeface="+mn-ea"/>
                <a:cs typeface="Arial"/>
              </a:rPr>
              <a:t>(В тот день)</a:t>
            </a:r>
            <a:r>
              <a:rPr lang="ru-RU" sz="4400" b="1" dirty="0">
                <a:solidFill>
                  <a:schemeClr val="tx1"/>
                </a:solidFill>
                <a:latin typeface="Arial"/>
                <a:ea typeface="+mn-ea"/>
                <a:cs typeface="Arial"/>
              </a:rPr>
              <a:t>,</a:t>
            </a:r>
          </a:p>
          <a:p>
            <a:pPr algn="l" defTabSz="685800">
              <a:lnSpc>
                <a:spcPct val="85000"/>
              </a:lnSpc>
              <a:spcBef>
                <a:spcPts val="1350"/>
              </a:spcBef>
              <a:buClr>
                <a:srgbClr val="595959"/>
              </a:buClr>
            </a:pPr>
            <a:r>
              <a:rPr lang="ru-RU" sz="4400" b="1" dirty="0">
                <a:solidFill>
                  <a:schemeClr val="tx1"/>
                </a:solidFill>
                <a:latin typeface="Arial"/>
                <a:ea typeface="+mn-ea"/>
                <a:cs typeface="Arial"/>
              </a:rPr>
              <a:t>В тот день </a:t>
            </a:r>
            <a:r>
              <a:rPr lang="ru-RU" sz="3600" b="1" i="1" dirty="0">
                <a:solidFill>
                  <a:schemeClr val="tx1"/>
                </a:solidFill>
                <a:latin typeface="Arial"/>
                <a:ea typeface="+mn-ea"/>
                <a:cs typeface="Arial"/>
              </a:rPr>
              <a:t>(В тот день)</a:t>
            </a:r>
            <a:r>
              <a:rPr lang="ru-RU" sz="4400" b="1" dirty="0">
                <a:solidFill>
                  <a:schemeClr val="tx1"/>
                </a:solidFill>
                <a:latin typeface="Arial"/>
                <a:ea typeface="+mn-ea"/>
                <a:cs typeface="Arial"/>
              </a:rPr>
              <a:t>,</a:t>
            </a:r>
          </a:p>
          <a:p>
            <a:pPr algn="l" defTabSz="685800">
              <a:lnSpc>
                <a:spcPct val="85000"/>
              </a:lnSpc>
              <a:spcBef>
                <a:spcPts val="1350"/>
              </a:spcBef>
              <a:buClr>
                <a:srgbClr val="595959"/>
              </a:buClr>
            </a:pPr>
            <a:r>
              <a:rPr lang="ru-RU" sz="4400" b="1" dirty="0">
                <a:solidFill>
                  <a:schemeClr val="tx1"/>
                </a:solidFill>
                <a:latin typeface="Arial"/>
                <a:ea typeface="+mn-ea"/>
                <a:cs typeface="Arial"/>
              </a:rPr>
              <a:t>В день Божьего суда,</a:t>
            </a:r>
          </a:p>
          <a:p>
            <a:pPr algn="l" defTabSz="685800">
              <a:lnSpc>
                <a:spcPct val="85000"/>
              </a:lnSpc>
              <a:spcBef>
                <a:spcPts val="1350"/>
              </a:spcBef>
              <a:buClr>
                <a:srgbClr val="595959"/>
              </a:buClr>
            </a:pPr>
            <a:r>
              <a:rPr lang="ru-RU" sz="4400" b="1" dirty="0">
                <a:solidFill>
                  <a:schemeClr val="tx1"/>
                </a:solidFill>
                <a:latin typeface="Arial"/>
                <a:ea typeface="+mn-ea"/>
                <a:cs typeface="Arial"/>
              </a:rPr>
              <a:t>Решит Он всё и навсегда.</a:t>
            </a:r>
          </a:p>
          <a:p>
            <a:pPr algn="l" defTabSz="685800">
              <a:lnSpc>
                <a:spcPct val="85000"/>
              </a:lnSpc>
              <a:spcBef>
                <a:spcPts val="1350"/>
              </a:spcBef>
              <a:buClr>
                <a:srgbClr val="595959"/>
              </a:buClr>
            </a:pPr>
            <a:r>
              <a:rPr lang="ru-RU" sz="4400" b="1" dirty="0">
                <a:solidFill>
                  <a:schemeClr val="tx1"/>
                </a:solidFill>
                <a:latin typeface="Arial"/>
                <a:ea typeface="+mn-ea"/>
                <a:cs typeface="Arial"/>
              </a:rPr>
              <a:t>Что скажешь ты тогда?</a:t>
            </a:r>
          </a:p>
          <a:p>
            <a:pPr algn="l" defTabSz="685800">
              <a:spcBef>
                <a:spcPts val="1350"/>
              </a:spcBef>
              <a:buClr>
                <a:srgbClr val="595959"/>
              </a:buClr>
            </a:pPr>
            <a:endParaRPr lang="ru-RU" sz="2475" b="1" dirty="0">
              <a:solidFill>
                <a:schemeClr val="tx1"/>
              </a:solidFill>
              <a:latin typeface="Arial"/>
              <a:cs typeface="Arial"/>
            </a:endParaRPr>
          </a:p>
        </p:txBody>
      </p:sp>
    </p:spTree>
    <p:extLst>
      <p:ext uri="{BB962C8B-B14F-4D97-AF65-F5344CB8AC3E}">
        <p14:creationId xmlns:p14="http://schemas.microsoft.com/office/powerpoint/2010/main" val="2031656882"/>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592257" y="451635"/>
            <a:ext cx="8180075"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ea typeface="+mn-ea"/>
                <a:cs typeface="Arial"/>
              </a:rPr>
              <a:t>Там оправданья больше нет,</a:t>
            </a:r>
          </a:p>
          <a:p>
            <a:pPr algn="l" defTabSz="685800">
              <a:spcBef>
                <a:spcPts val="1350"/>
              </a:spcBef>
              <a:buClr>
                <a:srgbClr val="595959"/>
              </a:buClr>
            </a:pPr>
            <a:r>
              <a:rPr lang="ru-RU" sz="4400" b="1" dirty="0">
                <a:solidFill>
                  <a:schemeClr val="tx1"/>
                </a:solidFill>
                <a:latin typeface="Arial"/>
                <a:ea typeface="+mn-ea"/>
                <a:cs typeface="Arial"/>
              </a:rPr>
              <a:t>Закон там свят и строг.</a:t>
            </a:r>
          </a:p>
          <a:p>
            <a:pPr algn="l" defTabSz="685800">
              <a:spcBef>
                <a:spcPts val="1350"/>
              </a:spcBef>
              <a:buClr>
                <a:srgbClr val="595959"/>
              </a:buClr>
            </a:pPr>
            <a:r>
              <a:rPr lang="ru-RU" sz="4400" b="1" dirty="0">
                <a:solidFill>
                  <a:schemeClr val="tx1"/>
                </a:solidFill>
                <a:latin typeface="Arial"/>
                <a:ea typeface="+mn-ea"/>
                <a:cs typeface="Arial"/>
              </a:rPr>
              <a:t>Какой ты дашь тогда ответ,</a:t>
            </a:r>
          </a:p>
          <a:p>
            <a:pPr algn="l" defTabSz="685800">
              <a:spcBef>
                <a:spcPts val="1350"/>
              </a:spcBef>
              <a:buClr>
                <a:srgbClr val="595959"/>
              </a:buClr>
            </a:pPr>
            <a:r>
              <a:rPr lang="ru-RU" sz="4400" b="1" dirty="0">
                <a:solidFill>
                  <a:schemeClr val="tx1"/>
                </a:solidFill>
                <a:latin typeface="Arial"/>
                <a:ea typeface="+mn-ea"/>
                <a:cs typeface="Arial"/>
              </a:rPr>
              <a:t>Коль жизнь полна грехов?</a:t>
            </a:r>
          </a:p>
          <a:p>
            <a:pPr algn="l" defTabSz="685800">
              <a:spcBef>
                <a:spcPts val="1350"/>
              </a:spcBef>
              <a:buClr>
                <a:srgbClr val="595959"/>
              </a:buClr>
            </a:pPr>
            <a:endParaRPr lang="ru-RU" sz="4400" b="1" dirty="0">
              <a:solidFill>
                <a:schemeClr val="tx1"/>
              </a:solidFill>
              <a:latin typeface="Arial"/>
              <a:cs typeface="Arial"/>
            </a:endParaRPr>
          </a:p>
        </p:txBody>
      </p:sp>
    </p:spTree>
    <p:extLst>
      <p:ext uri="{BB962C8B-B14F-4D97-AF65-F5344CB8AC3E}">
        <p14:creationId xmlns:p14="http://schemas.microsoft.com/office/powerpoint/2010/main" val="1743934769"/>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1591734"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591733" y="480774"/>
            <a:ext cx="7259892" cy="5039554"/>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800" b="1" dirty="0">
                <a:solidFill>
                  <a:schemeClr val="tx1"/>
                </a:solidFill>
                <a:latin typeface="Arial"/>
                <a:ea typeface="+mn-ea"/>
                <a:cs typeface="Arial"/>
              </a:rPr>
              <a:t>Припев: </a:t>
            </a:r>
          </a:p>
          <a:p>
            <a:pPr algn="l" defTabSz="685800">
              <a:lnSpc>
                <a:spcPct val="85000"/>
              </a:lnSpc>
              <a:spcBef>
                <a:spcPts val="1350"/>
              </a:spcBef>
              <a:buClr>
                <a:srgbClr val="595959"/>
              </a:buClr>
            </a:pPr>
            <a:r>
              <a:rPr lang="ru-RU" sz="4400" b="1" dirty="0">
                <a:solidFill>
                  <a:schemeClr val="tx1"/>
                </a:solidFill>
                <a:latin typeface="Arial"/>
                <a:ea typeface="+mn-ea"/>
                <a:cs typeface="Arial"/>
              </a:rPr>
              <a:t>В тот день </a:t>
            </a:r>
            <a:r>
              <a:rPr lang="ru-RU" sz="3600" b="1" i="1" dirty="0">
                <a:solidFill>
                  <a:schemeClr val="tx1"/>
                </a:solidFill>
                <a:latin typeface="Arial"/>
                <a:ea typeface="+mn-ea"/>
                <a:cs typeface="Arial"/>
              </a:rPr>
              <a:t>(В тот день)</a:t>
            </a:r>
            <a:r>
              <a:rPr lang="ru-RU" sz="4400" b="1" dirty="0">
                <a:solidFill>
                  <a:schemeClr val="tx1"/>
                </a:solidFill>
                <a:latin typeface="Arial"/>
                <a:ea typeface="+mn-ea"/>
                <a:cs typeface="Arial"/>
              </a:rPr>
              <a:t>,</a:t>
            </a:r>
          </a:p>
          <a:p>
            <a:pPr algn="l" defTabSz="685800">
              <a:lnSpc>
                <a:spcPct val="85000"/>
              </a:lnSpc>
              <a:spcBef>
                <a:spcPts val="1350"/>
              </a:spcBef>
              <a:buClr>
                <a:srgbClr val="595959"/>
              </a:buClr>
            </a:pPr>
            <a:r>
              <a:rPr lang="ru-RU" sz="4400" b="1" dirty="0">
                <a:solidFill>
                  <a:schemeClr val="tx1"/>
                </a:solidFill>
                <a:latin typeface="Arial"/>
                <a:ea typeface="+mn-ea"/>
                <a:cs typeface="Arial"/>
              </a:rPr>
              <a:t>В тот день </a:t>
            </a:r>
            <a:r>
              <a:rPr lang="ru-RU" sz="3600" b="1" i="1" dirty="0">
                <a:solidFill>
                  <a:schemeClr val="tx1"/>
                </a:solidFill>
                <a:latin typeface="Arial"/>
                <a:ea typeface="+mn-ea"/>
                <a:cs typeface="Arial"/>
              </a:rPr>
              <a:t>(В тот день)</a:t>
            </a:r>
            <a:r>
              <a:rPr lang="ru-RU" sz="4400" b="1" dirty="0">
                <a:solidFill>
                  <a:schemeClr val="tx1"/>
                </a:solidFill>
                <a:latin typeface="Arial"/>
                <a:ea typeface="+mn-ea"/>
                <a:cs typeface="Arial"/>
              </a:rPr>
              <a:t>,</a:t>
            </a:r>
          </a:p>
          <a:p>
            <a:pPr algn="l" defTabSz="685800">
              <a:lnSpc>
                <a:spcPct val="85000"/>
              </a:lnSpc>
              <a:spcBef>
                <a:spcPts val="1350"/>
              </a:spcBef>
              <a:buClr>
                <a:srgbClr val="595959"/>
              </a:buClr>
            </a:pPr>
            <a:r>
              <a:rPr lang="ru-RU" sz="4400" b="1" dirty="0">
                <a:solidFill>
                  <a:schemeClr val="tx1"/>
                </a:solidFill>
                <a:latin typeface="Arial"/>
                <a:ea typeface="+mn-ea"/>
                <a:cs typeface="Arial"/>
              </a:rPr>
              <a:t>В день Божьего суда,</a:t>
            </a:r>
          </a:p>
          <a:p>
            <a:pPr algn="l" defTabSz="685800">
              <a:lnSpc>
                <a:spcPct val="85000"/>
              </a:lnSpc>
              <a:spcBef>
                <a:spcPts val="1350"/>
              </a:spcBef>
              <a:buClr>
                <a:srgbClr val="595959"/>
              </a:buClr>
            </a:pPr>
            <a:r>
              <a:rPr lang="ru-RU" sz="4400" b="1" dirty="0">
                <a:solidFill>
                  <a:schemeClr val="tx1"/>
                </a:solidFill>
                <a:latin typeface="Arial"/>
                <a:ea typeface="+mn-ea"/>
                <a:cs typeface="Arial"/>
              </a:rPr>
              <a:t>Решит Он всё и навсегда.</a:t>
            </a:r>
          </a:p>
          <a:p>
            <a:pPr algn="l" defTabSz="685800">
              <a:lnSpc>
                <a:spcPct val="85000"/>
              </a:lnSpc>
              <a:spcBef>
                <a:spcPts val="1350"/>
              </a:spcBef>
              <a:buClr>
                <a:srgbClr val="595959"/>
              </a:buClr>
            </a:pPr>
            <a:r>
              <a:rPr lang="ru-RU" sz="4400" b="1" dirty="0">
                <a:solidFill>
                  <a:schemeClr val="tx1"/>
                </a:solidFill>
                <a:latin typeface="Arial"/>
                <a:ea typeface="+mn-ea"/>
                <a:cs typeface="Arial"/>
              </a:rPr>
              <a:t>Что скажешь ты тогда?</a:t>
            </a:r>
          </a:p>
          <a:p>
            <a:pPr algn="l" defTabSz="685800">
              <a:spcBef>
                <a:spcPts val="1350"/>
              </a:spcBef>
              <a:buClr>
                <a:srgbClr val="595959"/>
              </a:buClr>
            </a:pPr>
            <a:endParaRPr lang="ru-RU" sz="2475" b="1" dirty="0">
              <a:solidFill>
                <a:schemeClr val="tx1"/>
              </a:solidFill>
              <a:latin typeface="Arial"/>
              <a:cs typeface="Arial"/>
            </a:endParaRPr>
          </a:p>
        </p:txBody>
      </p:sp>
    </p:spTree>
    <p:extLst>
      <p:ext uri="{BB962C8B-B14F-4D97-AF65-F5344CB8AC3E}">
        <p14:creationId xmlns:p14="http://schemas.microsoft.com/office/powerpoint/2010/main" val="3994023760"/>
      </p:ext>
    </p:extLst>
  </p:cSld>
  <p:clrMapOvr>
    <a:masterClrMapping/>
  </p:clrMapOvr>
  <p:transition xmlns:p14="http://schemas.microsoft.com/office/powerpoint/2010/mai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771002" y="392571"/>
            <a:ext cx="7824112"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90000"/>
              </a:lnSpc>
              <a:spcBef>
                <a:spcPts val="1350"/>
              </a:spcBef>
              <a:buClr>
                <a:srgbClr val="595959"/>
              </a:buClr>
            </a:pPr>
            <a:r>
              <a:rPr lang="ru-RU" sz="4400" b="1" dirty="0">
                <a:solidFill>
                  <a:schemeClr val="tx1"/>
                </a:solidFill>
                <a:latin typeface="Arial"/>
                <a:ea typeface="+mn-ea"/>
                <a:cs typeface="Arial"/>
              </a:rPr>
              <a:t>Внемли, мой друг,</a:t>
            </a:r>
          </a:p>
          <a:p>
            <a:pPr algn="r" defTabSz="685800">
              <a:lnSpc>
                <a:spcPct val="90000"/>
              </a:lnSpc>
              <a:spcBef>
                <a:spcPts val="1350"/>
              </a:spcBef>
              <a:buClr>
                <a:srgbClr val="595959"/>
              </a:buClr>
            </a:pPr>
            <a:r>
              <a:rPr lang="ru-RU" sz="4400" b="1" dirty="0">
                <a:solidFill>
                  <a:schemeClr val="tx1"/>
                </a:solidFill>
                <a:latin typeface="Arial"/>
                <a:ea typeface="+mn-ea"/>
                <a:cs typeface="Arial"/>
              </a:rPr>
              <a:t>Бог весть даёт,</a:t>
            </a:r>
          </a:p>
          <a:p>
            <a:pPr algn="l" defTabSz="685800">
              <a:lnSpc>
                <a:spcPct val="90000"/>
              </a:lnSpc>
              <a:spcBef>
                <a:spcPts val="1350"/>
              </a:spcBef>
              <a:buClr>
                <a:srgbClr val="595959"/>
              </a:buClr>
            </a:pPr>
            <a:r>
              <a:rPr lang="ru-RU" sz="4400" b="1" dirty="0">
                <a:solidFill>
                  <a:schemeClr val="tx1"/>
                </a:solidFill>
                <a:latin typeface="Arial"/>
                <a:ea typeface="+mn-ea"/>
                <a:cs typeface="Arial"/>
              </a:rPr>
              <a:t>К Себе Он всех зовёт.</a:t>
            </a:r>
          </a:p>
          <a:p>
            <a:pPr algn="l" defTabSz="685800">
              <a:lnSpc>
                <a:spcPct val="90000"/>
              </a:lnSpc>
              <a:spcBef>
                <a:spcPts val="1350"/>
              </a:spcBef>
              <a:buClr>
                <a:srgbClr val="595959"/>
              </a:buClr>
            </a:pPr>
            <a:r>
              <a:rPr lang="ru-RU" sz="4400" b="1" dirty="0">
                <a:solidFill>
                  <a:schemeClr val="tx1"/>
                </a:solidFill>
                <a:latin typeface="Arial"/>
                <a:ea typeface="+mn-ea"/>
                <a:cs typeface="Arial"/>
              </a:rPr>
              <a:t>И кто Его путём идёт,</a:t>
            </a:r>
          </a:p>
          <a:p>
            <a:pPr algn="l" defTabSz="685800">
              <a:lnSpc>
                <a:spcPct val="90000"/>
              </a:lnSpc>
              <a:spcBef>
                <a:spcPts val="1350"/>
              </a:spcBef>
              <a:buClr>
                <a:srgbClr val="595959"/>
              </a:buClr>
            </a:pPr>
            <a:r>
              <a:rPr lang="ru-RU" sz="4400" b="1" dirty="0">
                <a:solidFill>
                  <a:schemeClr val="tx1"/>
                </a:solidFill>
                <a:latin typeface="Arial"/>
                <a:ea typeface="+mn-ea"/>
                <a:cs typeface="Arial"/>
              </a:rPr>
              <a:t>На суд тот не придёт!</a:t>
            </a:r>
          </a:p>
        </p:txBody>
      </p:sp>
    </p:spTree>
    <p:extLst>
      <p:ext uri="{BB962C8B-B14F-4D97-AF65-F5344CB8AC3E}">
        <p14:creationId xmlns:p14="http://schemas.microsoft.com/office/powerpoint/2010/main" val="1782705811"/>
      </p:ext>
    </p:extLst>
  </p:cSld>
  <p:clrMapOvr>
    <a:masterClrMapping/>
  </p:clrMapOvr>
  <p:transition xmlns:p14="http://schemas.microsoft.com/office/powerpoint/2010/mai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1591734"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591733" y="480774"/>
            <a:ext cx="7259892" cy="5039554"/>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800" b="1" dirty="0">
                <a:solidFill>
                  <a:schemeClr val="tx1"/>
                </a:solidFill>
                <a:latin typeface="Arial"/>
                <a:ea typeface="+mn-ea"/>
                <a:cs typeface="Arial"/>
              </a:rPr>
              <a:t>Припев: </a:t>
            </a:r>
          </a:p>
          <a:p>
            <a:pPr algn="l" defTabSz="685800">
              <a:lnSpc>
                <a:spcPct val="85000"/>
              </a:lnSpc>
              <a:spcBef>
                <a:spcPts val="1350"/>
              </a:spcBef>
              <a:buClr>
                <a:srgbClr val="595959"/>
              </a:buClr>
            </a:pPr>
            <a:r>
              <a:rPr lang="ru-RU" sz="4400" b="1" dirty="0">
                <a:solidFill>
                  <a:schemeClr val="tx1"/>
                </a:solidFill>
                <a:latin typeface="Arial"/>
                <a:ea typeface="+mn-ea"/>
                <a:cs typeface="Arial"/>
              </a:rPr>
              <a:t>В тот день </a:t>
            </a:r>
            <a:r>
              <a:rPr lang="ru-RU" sz="3600" b="1" i="1" dirty="0">
                <a:solidFill>
                  <a:schemeClr val="tx1"/>
                </a:solidFill>
                <a:latin typeface="Arial"/>
                <a:ea typeface="+mn-ea"/>
                <a:cs typeface="Arial"/>
              </a:rPr>
              <a:t>(В тот день)</a:t>
            </a:r>
            <a:r>
              <a:rPr lang="ru-RU" sz="4400" b="1" dirty="0">
                <a:solidFill>
                  <a:schemeClr val="tx1"/>
                </a:solidFill>
                <a:latin typeface="Arial"/>
                <a:ea typeface="+mn-ea"/>
                <a:cs typeface="Arial"/>
              </a:rPr>
              <a:t>,</a:t>
            </a:r>
          </a:p>
          <a:p>
            <a:pPr algn="l" defTabSz="685800">
              <a:lnSpc>
                <a:spcPct val="85000"/>
              </a:lnSpc>
              <a:spcBef>
                <a:spcPts val="1350"/>
              </a:spcBef>
              <a:buClr>
                <a:srgbClr val="595959"/>
              </a:buClr>
            </a:pPr>
            <a:r>
              <a:rPr lang="ru-RU" sz="4400" b="1" dirty="0">
                <a:solidFill>
                  <a:schemeClr val="tx1"/>
                </a:solidFill>
                <a:latin typeface="Arial"/>
                <a:ea typeface="+mn-ea"/>
                <a:cs typeface="Arial"/>
              </a:rPr>
              <a:t>В тот день </a:t>
            </a:r>
            <a:r>
              <a:rPr lang="ru-RU" sz="3600" b="1" i="1" dirty="0">
                <a:solidFill>
                  <a:schemeClr val="tx1"/>
                </a:solidFill>
                <a:latin typeface="Arial"/>
                <a:ea typeface="+mn-ea"/>
                <a:cs typeface="Arial"/>
              </a:rPr>
              <a:t>(В тот день)</a:t>
            </a:r>
            <a:r>
              <a:rPr lang="ru-RU" sz="4400" b="1" dirty="0">
                <a:solidFill>
                  <a:schemeClr val="tx1"/>
                </a:solidFill>
                <a:latin typeface="Arial"/>
                <a:ea typeface="+mn-ea"/>
                <a:cs typeface="Arial"/>
              </a:rPr>
              <a:t>,</a:t>
            </a:r>
          </a:p>
          <a:p>
            <a:pPr algn="l" defTabSz="685800">
              <a:lnSpc>
                <a:spcPct val="85000"/>
              </a:lnSpc>
              <a:spcBef>
                <a:spcPts val="1350"/>
              </a:spcBef>
              <a:buClr>
                <a:srgbClr val="595959"/>
              </a:buClr>
            </a:pPr>
            <a:r>
              <a:rPr lang="ru-RU" sz="4400" b="1" dirty="0">
                <a:solidFill>
                  <a:schemeClr val="tx1"/>
                </a:solidFill>
                <a:latin typeface="Arial"/>
                <a:ea typeface="+mn-ea"/>
                <a:cs typeface="Arial"/>
              </a:rPr>
              <a:t>В день Божьего суда,</a:t>
            </a:r>
          </a:p>
          <a:p>
            <a:pPr algn="l" defTabSz="685800">
              <a:lnSpc>
                <a:spcPct val="85000"/>
              </a:lnSpc>
              <a:spcBef>
                <a:spcPts val="1350"/>
              </a:spcBef>
              <a:buClr>
                <a:srgbClr val="595959"/>
              </a:buClr>
            </a:pPr>
            <a:r>
              <a:rPr lang="ru-RU" sz="4400" b="1" dirty="0">
                <a:solidFill>
                  <a:schemeClr val="tx1"/>
                </a:solidFill>
                <a:latin typeface="Arial"/>
                <a:ea typeface="+mn-ea"/>
                <a:cs typeface="Arial"/>
              </a:rPr>
              <a:t>Решит Он всё и навсегда.</a:t>
            </a:r>
          </a:p>
          <a:p>
            <a:pPr algn="l" defTabSz="685800">
              <a:lnSpc>
                <a:spcPct val="85000"/>
              </a:lnSpc>
              <a:spcBef>
                <a:spcPts val="1350"/>
              </a:spcBef>
              <a:buClr>
                <a:srgbClr val="595959"/>
              </a:buClr>
            </a:pPr>
            <a:r>
              <a:rPr lang="ru-RU" sz="4400" b="1" dirty="0">
                <a:solidFill>
                  <a:schemeClr val="tx1"/>
                </a:solidFill>
                <a:latin typeface="Arial"/>
                <a:ea typeface="+mn-ea"/>
                <a:cs typeface="Arial"/>
              </a:rPr>
              <a:t>Что скажешь ты тогда?</a:t>
            </a:r>
          </a:p>
          <a:p>
            <a:pPr algn="l" defTabSz="685800">
              <a:spcBef>
                <a:spcPts val="1350"/>
              </a:spcBef>
              <a:buClr>
                <a:srgbClr val="595959"/>
              </a:buClr>
            </a:pPr>
            <a:endParaRPr lang="ru-RU" sz="2475" b="1" dirty="0">
              <a:solidFill>
                <a:schemeClr val="tx1"/>
              </a:solidFill>
              <a:latin typeface="Arial"/>
              <a:cs typeface="Arial"/>
            </a:endParaRPr>
          </a:p>
        </p:txBody>
      </p:sp>
    </p:spTree>
    <p:extLst>
      <p:ext uri="{BB962C8B-B14F-4D97-AF65-F5344CB8AC3E}">
        <p14:creationId xmlns:p14="http://schemas.microsoft.com/office/powerpoint/2010/main" val="1356359234"/>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1009</TotalTime>
  <Words>236</Words>
  <Application>Microsoft Macintosh PowerPoint</Application>
  <PresentationFormat>On-screen Show (16:9)</PresentationFormat>
  <Paragraphs>43</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87</cp:revision>
  <dcterms:modified xsi:type="dcterms:W3CDTF">2020-11-25T12:10:57Z</dcterms:modified>
</cp:coreProperties>
</file>