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0" r:id="rId4"/>
    <p:sldId id="278" r:id="rId5"/>
    <p:sldId id="272" r:id="rId6"/>
    <p:sldId id="273" r:id="rId7"/>
    <p:sldId id="279" r:id="rId8"/>
    <p:sldId id="275" r:id="rId9"/>
    <p:sldId id="276" r:id="rId10"/>
    <p:sldId id="277"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4766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6860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6860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503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4470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4470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25010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4766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47857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Хвала Тебе, хвала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0575" y="451635"/>
            <a:ext cx="797484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smtClean="0">
                <a:solidFill>
                  <a:schemeClr val="tx1"/>
                </a:solidFill>
                <a:latin typeface="Arial"/>
                <a:ea typeface="+mn-ea"/>
                <a:cs typeface="Arial"/>
              </a:rPr>
              <a:t>И </a:t>
            </a:r>
            <a:r>
              <a:rPr lang="ru-RU" sz="4800" b="1" dirty="0">
                <a:solidFill>
                  <a:schemeClr val="tx1"/>
                </a:solidFill>
                <a:latin typeface="Arial"/>
                <a:ea typeface="+mn-ea"/>
                <a:cs typeface="Arial"/>
              </a:rPr>
              <a:t>сердце, и </a:t>
            </a:r>
            <a:r>
              <a:rPr lang="ru-RU" sz="4800" b="1" dirty="0" smtClean="0">
                <a:solidFill>
                  <a:schemeClr val="tx1"/>
                </a:solidFill>
                <a:latin typeface="Arial"/>
                <a:ea typeface="+mn-ea"/>
                <a:cs typeface="Arial"/>
              </a:rPr>
              <a:t>уста полны</a:t>
            </a:r>
          </a:p>
          <a:p>
            <a:pPr algn="l" defTabSz="685800">
              <a:spcBef>
                <a:spcPts val="1350"/>
              </a:spcBef>
              <a:buClr>
                <a:srgbClr val="595959"/>
              </a:buClr>
            </a:pPr>
            <a:r>
              <a:rPr lang="ru-RU" sz="4800" b="1" dirty="0" smtClean="0">
                <a:solidFill>
                  <a:schemeClr val="tx1"/>
                </a:solidFill>
                <a:latin typeface="Arial"/>
                <a:ea typeface="+mn-ea"/>
                <a:cs typeface="Arial"/>
              </a:rPr>
              <a:t>	С</a:t>
            </a:r>
            <a:r>
              <a:rPr lang="ru-RU" sz="4800" b="1" dirty="0" smtClean="0">
                <a:solidFill>
                  <a:schemeClr val="tx1"/>
                </a:solidFill>
                <a:latin typeface="Arial"/>
                <a:ea typeface="+mn-ea"/>
                <a:cs typeface="Arial"/>
              </a:rPr>
              <a:t>вятой </a:t>
            </a:r>
            <a:r>
              <a:rPr lang="ru-RU" sz="4800" b="1" dirty="0">
                <a:solidFill>
                  <a:schemeClr val="tx1"/>
                </a:solidFill>
                <a:latin typeface="Arial"/>
                <a:ea typeface="+mn-ea"/>
                <a:cs typeface="Arial"/>
              </a:rPr>
              <a:t>мольбою:</a:t>
            </a:r>
          </a:p>
          <a:p>
            <a:pPr algn="l" defTabSz="685800">
              <a:spcBef>
                <a:spcPts val="1350"/>
              </a:spcBef>
              <a:buClr>
                <a:srgbClr val="595959"/>
              </a:buClr>
            </a:pPr>
            <a:r>
              <a:rPr lang="ru-RU" sz="4800" b="1" dirty="0" smtClean="0">
                <a:solidFill>
                  <a:schemeClr val="tx1"/>
                </a:solidFill>
                <a:latin typeface="Arial"/>
                <a:ea typeface="+mn-ea"/>
                <a:cs typeface="Arial"/>
              </a:rPr>
              <a:t>Мы </a:t>
            </a:r>
            <a:r>
              <a:rPr lang="ru-RU" sz="4800" b="1" dirty="0">
                <a:solidFill>
                  <a:schemeClr val="tx1"/>
                </a:solidFill>
                <a:latin typeface="Arial"/>
                <a:ea typeface="+mn-ea"/>
                <a:cs typeface="Arial"/>
              </a:rPr>
              <a:t>ждём Тебя! Гряди!</a:t>
            </a:r>
          </a:p>
          <a:p>
            <a:pPr algn="l" defTabSz="685800">
              <a:spcBef>
                <a:spcPts val="1350"/>
              </a:spcBef>
              <a:buClr>
                <a:srgbClr val="595959"/>
              </a:buClr>
            </a:pPr>
            <a:r>
              <a:rPr lang="ru-RU" sz="4800" b="1" smtClean="0">
                <a:solidFill>
                  <a:schemeClr val="tx1"/>
                </a:solidFill>
                <a:latin typeface="Arial"/>
                <a:ea typeface="+mn-ea"/>
                <a:cs typeface="Arial"/>
              </a:rPr>
              <a:t>	Спаситель </a:t>
            </a:r>
            <a:r>
              <a:rPr lang="ru-RU" sz="4800" b="1" dirty="0">
                <a:solidFill>
                  <a:schemeClr val="tx1"/>
                </a:solidFill>
                <a:latin typeface="Arial"/>
                <a:ea typeface="+mn-ea"/>
                <a:cs typeface="Arial"/>
              </a:rPr>
              <a:t>наш, гряди!</a:t>
            </a:r>
          </a:p>
        </p:txBody>
      </p:sp>
    </p:spTree>
    <p:extLst>
      <p:ext uri="{BB962C8B-B14F-4D97-AF65-F5344CB8AC3E}">
        <p14:creationId xmlns:p14="http://schemas.microsoft.com/office/powerpoint/2010/main" val="3057814442"/>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61194" y="451635"/>
            <a:ext cx="828058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Хвала Тебе, хвала,</a:t>
            </a:r>
          </a:p>
          <a:p>
            <a:pPr algn="l" defTabSz="685800">
              <a:spcBef>
                <a:spcPts val="1350"/>
              </a:spcBef>
              <a:buClr>
                <a:srgbClr val="595959"/>
              </a:buClr>
            </a:pPr>
            <a:r>
              <a:rPr lang="ru-RU" sz="4800" b="1" dirty="0">
                <a:solidFill>
                  <a:schemeClr val="tx1"/>
                </a:solidFill>
                <a:latin typeface="Arial"/>
                <a:ea typeface="+mn-ea"/>
                <a:cs typeface="Arial"/>
              </a:rPr>
              <a:t>Господь, Спаситель мира!</a:t>
            </a:r>
          </a:p>
          <a:p>
            <a:pPr algn="l" defTabSz="685800">
              <a:spcBef>
                <a:spcPts val="1350"/>
              </a:spcBef>
              <a:buClr>
                <a:srgbClr val="595959"/>
              </a:buClr>
            </a:pPr>
            <a:r>
              <a:rPr lang="ru-RU" sz="4800" b="1" dirty="0">
                <a:solidFill>
                  <a:schemeClr val="tx1"/>
                </a:solidFill>
                <a:latin typeface="Arial"/>
                <a:ea typeface="+mn-ea"/>
                <a:cs typeface="Arial"/>
              </a:rPr>
              <a:t>Ты нам, Своим рабам,</a:t>
            </a:r>
          </a:p>
          <a:p>
            <a:pPr algn="l" defTabSz="685800">
              <a:spcBef>
                <a:spcPts val="1350"/>
              </a:spcBef>
              <a:buClr>
                <a:srgbClr val="595959"/>
              </a:buClr>
            </a:pPr>
            <a:r>
              <a:rPr lang="ru-RU" sz="4800" b="1" dirty="0">
                <a:solidFill>
                  <a:schemeClr val="tx1"/>
                </a:solidFill>
                <a:latin typeface="Arial"/>
                <a:ea typeface="+mn-ea"/>
                <a:cs typeface="Arial"/>
              </a:rPr>
              <a:t>Доверил труд святой.</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0575" y="451635"/>
            <a:ext cx="814222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Коснись же уст огнём</a:t>
            </a:r>
          </a:p>
          <a:p>
            <a:pPr algn="l" defTabSz="685800">
              <a:spcBef>
                <a:spcPts val="1350"/>
              </a:spcBef>
              <a:buClr>
                <a:srgbClr val="595959"/>
              </a:buClr>
            </a:pPr>
            <a:r>
              <a:rPr lang="ru-RU" sz="4800" b="1" dirty="0">
                <a:solidFill>
                  <a:schemeClr val="tx1"/>
                </a:solidFill>
                <a:latin typeface="Arial"/>
                <a:ea typeface="+mn-ea"/>
                <a:cs typeface="Arial"/>
              </a:rPr>
              <a:t>Из чистого горнила,</a:t>
            </a:r>
          </a:p>
          <a:p>
            <a:pPr algn="l" defTabSz="685800">
              <a:spcBef>
                <a:spcPts val="1350"/>
              </a:spcBef>
              <a:buClr>
                <a:srgbClr val="595959"/>
              </a:buClr>
            </a:pPr>
            <a:r>
              <a:rPr lang="ru-RU" sz="4800" b="1" dirty="0">
                <a:solidFill>
                  <a:schemeClr val="tx1"/>
                </a:solidFill>
                <a:latin typeface="Arial"/>
                <a:ea typeface="+mn-ea"/>
                <a:cs typeface="Arial"/>
              </a:rPr>
              <a:t>И весть Твоя польётся</a:t>
            </a:r>
          </a:p>
          <a:p>
            <a:pPr algn="l" defTabSz="685800">
              <a:spcBef>
                <a:spcPts val="1350"/>
              </a:spcBef>
              <a:buClr>
                <a:srgbClr val="595959"/>
              </a:buClr>
            </a:pPr>
            <a:r>
              <a:rPr lang="ru-RU" sz="4800" b="1" dirty="0">
                <a:solidFill>
                  <a:schemeClr val="tx1"/>
                </a:solidFill>
                <a:latin typeface="Arial"/>
                <a:ea typeface="+mn-ea"/>
                <a:cs typeface="Arial"/>
              </a:rPr>
              <a:t>Пламенной рекой.</a:t>
            </a:r>
          </a:p>
        </p:txBody>
      </p:sp>
    </p:spTree>
    <p:extLst>
      <p:ext uri="{BB962C8B-B14F-4D97-AF65-F5344CB8AC3E}">
        <p14:creationId xmlns:p14="http://schemas.microsoft.com/office/powerpoint/2010/main" val="395897806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0575" y="451635"/>
            <a:ext cx="814222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Коснись же уст огнём</a:t>
            </a:r>
          </a:p>
          <a:p>
            <a:pPr algn="l" defTabSz="685800">
              <a:spcBef>
                <a:spcPts val="1350"/>
              </a:spcBef>
              <a:buClr>
                <a:srgbClr val="595959"/>
              </a:buClr>
            </a:pPr>
            <a:r>
              <a:rPr lang="ru-RU" sz="4800" b="1" dirty="0" smtClean="0">
                <a:solidFill>
                  <a:schemeClr val="tx1"/>
                </a:solidFill>
                <a:latin typeface="Arial"/>
                <a:ea typeface="+mn-ea"/>
                <a:cs typeface="Arial"/>
              </a:rPr>
              <a:t>	Из </a:t>
            </a:r>
            <a:r>
              <a:rPr lang="ru-RU" sz="4800" b="1" dirty="0">
                <a:solidFill>
                  <a:schemeClr val="tx1"/>
                </a:solidFill>
                <a:latin typeface="Arial"/>
                <a:ea typeface="+mn-ea"/>
                <a:cs typeface="Arial"/>
              </a:rPr>
              <a:t>чистого горнила,</a:t>
            </a:r>
          </a:p>
          <a:p>
            <a:pPr algn="l" defTabSz="685800">
              <a:spcBef>
                <a:spcPts val="1350"/>
              </a:spcBef>
              <a:buClr>
                <a:srgbClr val="595959"/>
              </a:buClr>
            </a:pPr>
            <a:r>
              <a:rPr lang="ru-RU" sz="4800" b="1" dirty="0">
                <a:solidFill>
                  <a:schemeClr val="tx1"/>
                </a:solidFill>
                <a:latin typeface="Arial"/>
                <a:ea typeface="+mn-ea"/>
                <a:cs typeface="Arial"/>
              </a:rPr>
              <a:t>И весть Твоя польётся</a:t>
            </a:r>
          </a:p>
          <a:p>
            <a:pPr algn="l" defTabSz="685800">
              <a:spcBef>
                <a:spcPts val="1350"/>
              </a:spcBef>
              <a:buClr>
                <a:srgbClr val="595959"/>
              </a:buClr>
            </a:pPr>
            <a:r>
              <a:rPr lang="ru-RU" sz="4800" b="1" dirty="0" smtClean="0">
                <a:solidFill>
                  <a:schemeClr val="tx1"/>
                </a:solidFill>
                <a:latin typeface="Arial"/>
                <a:ea typeface="+mn-ea"/>
                <a:cs typeface="Arial"/>
              </a:rPr>
              <a:t>	Пламенной </a:t>
            </a:r>
            <a:r>
              <a:rPr lang="ru-RU" sz="4800" b="1" dirty="0">
                <a:solidFill>
                  <a:schemeClr val="tx1"/>
                </a:solidFill>
                <a:latin typeface="Arial"/>
                <a:ea typeface="+mn-ea"/>
                <a:cs typeface="Arial"/>
              </a:rPr>
              <a:t>рекой.</a:t>
            </a:r>
          </a:p>
        </p:txBody>
      </p:sp>
    </p:spTree>
    <p:extLst>
      <p:ext uri="{BB962C8B-B14F-4D97-AF65-F5344CB8AC3E}">
        <p14:creationId xmlns:p14="http://schemas.microsoft.com/office/powerpoint/2010/main" val="4150675587"/>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0575" y="451635"/>
            <a:ext cx="825105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800" b="1" dirty="0">
                <a:solidFill>
                  <a:schemeClr val="tx1"/>
                </a:solidFill>
                <a:latin typeface="Arial"/>
                <a:ea typeface="+mn-ea"/>
                <a:cs typeface="Arial"/>
              </a:rPr>
              <a:t>Ты знаешь наш состав,</a:t>
            </a:r>
          </a:p>
          <a:p>
            <a:pPr algn="l" defTabSz="685800">
              <a:lnSpc>
                <a:spcPct val="90000"/>
              </a:lnSpc>
              <a:spcBef>
                <a:spcPts val="1350"/>
              </a:spcBef>
              <a:buClr>
                <a:srgbClr val="595959"/>
              </a:buClr>
            </a:pPr>
            <a:r>
              <a:rPr lang="ru-RU" sz="4800" b="1" dirty="0">
                <a:solidFill>
                  <a:schemeClr val="tx1"/>
                </a:solidFill>
                <a:latin typeface="Arial"/>
                <a:ea typeface="+mn-ea"/>
                <a:cs typeface="Arial"/>
              </a:rPr>
              <a:t>Мы — только </a:t>
            </a:r>
            <a:endParaRPr lang="ru-RU" sz="48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800" b="1" dirty="0">
                <a:solidFill>
                  <a:schemeClr val="tx1"/>
                </a:solidFill>
                <a:latin typeface="Arial"/>
                <a:ea typeface="+mn-ea"/>
                <a:cs typeface="Arial"/>
              </a:rPr>
              <a:t>П</a:t>
            </a:r>
            <a:r>
              <a:rPr lang="ru-RU" sz="4800" b="1" dirty="0" smtClean="0">
                <a:solidFill>
                  <a:schemeClr val="tx1"/>
                </a:solidFill>
                <a:latin typeface="Arial"/>
                <a:ea typeface="+mn-ea"/>
                <a:cs typeface="Arial"/>
              </a:rPr>
              <a:t>ерсть </a:t>
            </a:r>
            <a:r>
              <a:rPr lang="ru-RU" sz="4800" b="1" dirty="0">
                <a:solidFill>
                  <a:schemeClr val="tx1"/>
                </a:solidFill>
                <a:latin typeface="Arial"/>
                <a:ea typeface="+mn-ea"/>
                <a:cs typeface="Arial"/>
              </a:rPr>
              <a:t>земная.</a:t>
            </a:r>
          </a:p>
          <a:p>
            <a:pPr algn="l" defTabSz="685800">
              <a:lnSpc>
                <a:spcPct val="90000"/>
              </a:lnSpc>
              <a:spcBef>
                <a:spcPts val="1350"/>
              </a:spcBef>
              <a:buClr>
                <a:srgbClr val="595959"/>
              </a:buClr>
            </a:pPr>
            <a:r>
              <a:rPr lang="ru-RU" sz="4800" b="1" dirty="0">
                <a:solidFill>
                  <a:schemeClr val="tx1"/>
                </a:solidFill>
                <a:latin typeface="Arial"/>
                <a:ea typeface="+mn-ea"/>
                <a:cs typeface="Arial"/>
              </a:rPr>
              <a:t>Но если изольёшь</a:t>
            </a:r>
          </a:p>
          <a:p>
            <a:pPr algn="l" defTabSz="685800">
              <a:lnSpc>
                <a:spcPct val="90000"/>
              </a:lnSpc>
              <a:spcBef>
                <a:spcPts val="1350"/>
              </a:spcBef>
              <a:buClr>
                <a:srgbClr val="595959"/>
              </a:buClr>
            </a:pPr>
            <a:r>
              <a:rPr lang="ru-RU" sz="4800" b="1" dirty="0">
                <a:solidFill>
                  <a:schemeClr val="tx1"/>
                </a:solidFill>
                <a:latin typeface="Arial"/>
                <a:ea typeface="+mn-ea"/>
                <a:cs typeface="Arial"/>
              </a:rPr>
              <a:t>На нас Твой Дух Святой,</a:t>
            </a:r>
          </a:p>
        </p:txBody>
      </p:sp>
    </p:spTree>
    <p:extLst>
      <p:ext uri="{BB962C8B-B14F-4D97-AF65-F5344CB8AC3E}">
        <p14:creationId xmlns:p14="http://schemas.microsoft.com/office/powerpoint/2010/main" val="116168506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49801" y="451635"/>
            <a:ext cx="804376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Трёхангельская весть</a:t>
            </a:r>
          </a:p>
          <a:p>
            <a:pPr algn="l" defTabSz="685800">
              <a:spcBef>
                <a:spcPts val="1350"/>
              </a:spcBef>
              <a:buClr>
                <a:srgbClr val="595959"/>
              </a:buClr>
            </a:pPr>
            <a:r>
              <a:rPr lang="ru-RU" sz="4800" b="1" dirty="0">
                <a:solidFill>
                  <a:schemeClr val="tx1"/>
                </a:solidFill>
                <a:latin typeface="Arial"/>
                <a:ea typeface="+mn-ea"/>
                <a:cs typeface="Arial"/>
              </a:rPr>
              <a:t>От края и до края</a:t>
            </a:r>
          </a:p>
          <a:p>
            <a:pPr algn="l" defTabSz="685800">
              <a:spcBef>
                <a:spcPts val="1350"/>
              </a:spcBef>
              <a:buClr>
                <a:srgbClr val="595959"/>
              </a:buClr>
            </a:pPr>
            <a:r>
              <a:rPr lang="ru-RU" sz="4800" b="1" dirty="0">
                <a:solidFill>
                  <a:schemeClr val="tx1"/>
                </a:solidFill>
                <a:latin typeface="Arial"/>
                <a:ea typeface="+mn-ea"/>
                <a:cs typeface="Arial"/>
              </a:rPr>
              <a:t>Сиянием небес</a:t>
            </a:r>
          </a:p>
          <a:p>
            <a:pPr algn="l" defTabSz="685800">
              <a:spcBef>
                <a:spcPts val="1350"/>
              </a:spcBef>
              <a:buClr>
                <a:srgbClr val="595959"/>
              </a:buClr>
            </a:pPr>
            <a:r>
              <a:rPr lang="ru-RU" sz="4800" b="1" dirty="0">
                <a:solidFill>
                  <a:schemeClr val="tx1"/>
                </a:solidFill>
                <a:latin typeface="Arial"/>
                <a:ea typeface="+mn-ea"/>
                <a:cs typeface="Arial"/>
              </a:rPr>
              <a:t>Охватит шар земной.</a:t>
            </a:r>
          </a:p>
        </p:txBody>
      </p:sp>
    </p:spTree>
    <p:extLst>
      <p:ext uri="{BB962C8B-B14F-4D97-AF65-F5344CB8AC3E}">
        <p14:creationId xmlns:p14="http://schemas.microsoft.com/office/powerpoint/2010/main" val="385842036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49801" y="451635"/>
            <a:ext cx="804376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Трёхангельская весть</a:t>
            </a:r>
          </a:p>
          <a:p>
            <a:pPr algn="l" defTabSz="685800">
              <a:spcBef>
                <a:spcPts val="1350"/>
              </a:spcBef>
              <a:buClr>
                <a:srgbClr val="595959"/>
              </a:buClr>
            </a:pPr>
            <a:r>
              <a:rPr lang="ru-RU" sz="4800" b="1" dirty="0" smtClean="0">
                <a:solidFill>
                  <a:schemeClr val="tx1"/>
                </a:solidFill>
                <a:latin typeface="Arial"/>
                <a:ea typeface="+mn-ea"/>
                <a:cs typeface="Arial"/>
              </a:rPr>
              <a:t>	От </a:t>
            </a:r>
            <a:r>
              <a:rPr lang="ru-RU" sz="4800" b="1" dirty="0">
                <a:solidFill>
                  <a:schemeClr val="tx1"/>
                </a:solidFill>
                <a:latin typeface="Arial"/>
                <a:ea typeface="+mn-ea"/>
                <a:cs typeface="Arial"/>
              </a:rPr>
              <a:t>края и до края</a:t>
            </a:r>
          </a:p>
          <a:p>
            <a:pPr algn="l" defTabSz="685800">
              <a:spcBef>
                <a:spcPts val="1350"/>
              </a:spcBef>
              <a:buClr>
                <a:srgbClr val="595959"/>
              </a:buClr>
            </a:pPr>
            <a:r>
              <a:rPr lang="ru-RU" sz="4800" b="1" dirty="0">
                <a:solidFill>
                  <a:schemeClr val="tx1"/>
                </a:solidFill>
                <a:latin typeface="Arial"/>
                <a:ea typeface="+mn-ea"/>
                <a:cs typeface="Arial"/>
              </a:rPr>
              <a:t>Сиянием небес</a:t>
            </a:r>
          </a:p>
          <a:p>
            <a:pPr algn="l" defTabSz="685800">
              <a:spcBef>
                <a:spcPts val="1350"/>
              </a:spcBef>
              <a:buClr>
                <a:srgbClr val="595959"/>
              </a:buClr>
            </a:pPr>
            <a:r>
              <a:rPr lang="ru-RU" sz="4800" b="1" dirty="0" smtClean="0">
                <a:solidFill>
                  <a:schemeClr val="tx1"/>
                </a:solidFill>
                <a:latin typeface="Arial"/>
                <a:ea typeface="+mn-ea"/>
                <a:cs typeface="Arial"/>
              </a:rPr>
              <a:t>	Охватит </a:t>
            </a:r>
            <a:r>
              <a:rPr lang="ru-RU" sz="4800" b="1" dirty="0">
                <a:solidFill>
                  <a:schemeClr val="tx1"/>
                </a:solidFill>
                <a:latin typeface="Arial"/>
                <a:ea typeface="+mn-ea"/>
                <a:cs typeface="Arial"/>
              </a:rPr>
              <a:t>шар земной.</a:t>
            </a:r>
          </a:p>
        </p:txBody>
      </p:sp>
    </p:spTree>
    <p:extLst>
      <p:ext uri="{BB962C8B-B14F-4D97-AF65-F5344CB8AC3E}">
        <p14:creationId xmlns:p14="http://schemas.microsoft.com/office/powerpoint/2010/main" val="43232079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49802" y="451635"/>
            <a:ext cx="798469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Склоняемся, Господь,</a:t>
            </a:r>
          </a:p>
          <a:p>
            <a:pPr algn="l" defTabSz="685800">
              <a:spcBef>
                <a:spcPts val="1350"/>
              </a:spcBef>
              <a:buClr>
                <a:srgbClr val="595959"/>
              </a:buClr>
            </a:pPr>
            <a:r>
              <a:rPr lang="ru-RU" sz="4800" b="1" dirty="0">
                <a:solidFill>
                  <a:schemeClr val="tx1"/>
                </a:solidFill>
                <a:latin typeface="Arial"/>
                <a:ea typeface="+mn-ea"/>
                <a:cs typeface="Arial"/>
              </a:rPr>
              <a:t>В смиренье пред Тобою.</a:t>
            </a:r>
          </a:p>
          <a:p>
            <a:pPr algn="l" defTabSz="685800">
              <a:spcBef>
                <a:spcPts val="1350"/>
              </a:spcBef>
              <a:buClr>
                <a:srgbClr val="595959"/>
              </a:buClr>
            </a:pPr>
            <a:r>
              <a:rPr lang="ru-RU" sz="4800" b="1" dirty="0">
                <a:solidFill>
                  <a:schemeClr val="tx1"/>
                </a:solidFill>
                <a:latin typeface="Arial"/>
                <a:ea typeface="+mn-ea"/>
                <a:cs typeface="Arial"/>
              </a:rPr>
              <a:t>Свет Утренней Звезды</a:t>
            </a:r>
          </a:p>
          <a:p>
            <a:pPr algn="l" defTabSz="685800">
              <a:spcBef>
                <a:spcPts val="1350"/>
              </a:spcBef>
              <a:buClr>
                <a:srgbClr val="595959"/>
              </a:buClr>
            </a:pPr>
            <a:r>
              <a:rPr lang="ru-RU" sz="4800" b="1" dirty="0">
                <a:solidFill>
                  <a:schemeClr val="tx1"/>
                </a:solidFill>
                <a:latin typeface="Arial"/>
                <a:ea typeface="+mn-ea"/>
                <a:cs typeface="Arial"/>
              </a:rPr>
              <a:t>Сияет впереди.</a:t>
            </a:r>
          </a:p>
        </p:txBody>
      </p:sp>
    </p:spTree>
    <p:extLst>
      <p:ext uri="{BB962C8B-B14F-4D97-AF65-F5344CB8AC3E}">
        <p14:creationId xmlns:p14="http://schemas.microsoft.com/office/powerpoint/2010/main" val="2889918039"/>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0575" y="451635"/>
            <a:ext cx="797484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И сердце, и уста</a:t>
            </a:r>
          </a:p>
          <a:p>
            <a:pPr algn="l" defTabSz="685800">
              <a:spcBef>
                <a:spcPts val="1350"/>
              </a:spcBef>
              <a:buClr>
                <a:srgbClr val="595959"/>
              </a:buClr>
            </a:pPr>
            <a:r>
              <a:rPr lang="ru-RU" sz="4800" b="1" dirty="0">
                <a:solidFill>
                  <a:schemeClr val="tx1"/>
                </a:solidFill>
                <a:latin typeface="Arial"/>
                <a:ea typeface="+mn-ea"/>
                <a:cs typeface="Arial"/>
              </a:rPr>
              <a:t>Полны святой мольбою:</a:t>
            </a:r>
          </a:p>
          <a:p>
            <a:pPr algn="l" defTabSz="685800">
              <a:spcBef>
                <a:spcPts val="1350"/>
              </a:spcBef>
              <a:buClr>
                <a:srgbClr val="595959"/>
              </a:buClr>
            </a:pPr>
            <a:r>
              <a:rPr lang="ru-RU" sz="4800" b="1" dirty="0">
                <a:solidFill>
                  <a:schemeClr val="tx1"/>
                </a:solidFill>
                <a:latin typeface="Arial"/>
                <a:ea typeface="+mn-ea"/>
                <a:cs typeface="Arial"/>
              </a:rPr>
              <a:t>Мы ждём Тебя! Гряди!</a:t>
            </a:r>
          </a:p>
          <a:p>
            <a:pPr algn="l" defTabSz="685800">
              <a:spcBef>
                <a:spcPts val="1350"/>
              </a:spcBef>
              <a:buClr>
                <a:srgbClr val="595959"/>
              </a:buClr>
            </a:pPr>
            <a:r>
              <a:rPr lang="ru-RU" sz="4800" b="1" dirty="0">
                <a:solidFill>
                  <a:schemeClr val="tx1"/>
                </a:solidFill>
                <a:latin typeface="Arial"/>
                <a:ea typeface="+mn-ea"/>
                <a:cs typeface="Arial"/>
              </a:rPr>
              <a:t>Спаситель наш, гряди!</a:t>
            </a:r>
          </a:p>
        </p:txBody>
      </p:sp>
    </p:spTree>
    <p:extLst>
      <p:ext uri="{BB962C8B-B14F-4D97-AF65-F5344CB8AC3E}">
        <p14:creationId xmlns:p14="http://schemas.microsoft.com/office/powerpoint/2010/main" val="164959608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1008</TotalTime>
  <Words>119</Words>
  <Application>Microsoft Macintosh PowerPoint</Application>
  <PresentationFormat>On-screen Show (16:9)</PresentationFormat>
  <Paragraphs>38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91</cp:revision>
  <dcterms:modified xsi:type="dcterms:W3CDTF">2020-11-25T12:14:04Z</dcterms:modified>
</cp:coreProperties>
</file>