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76" r:id="rId4"/>
    <p:sldId id="267" r:id="rId5"/>
    <p:sldId id="283" r:id="rId6"/>
    <p:sldId id="277" r:id="rId7"/>
    <p:sldId id="278" r:id="rId8"/>
    <p:sldId id="284" r:id="rId9"/>
    <p:sldId id="285" r:id="rId10"/>
    <p:sldId id="280" r:id="rId11"/>
    <p:sldId id="281" r:id="rId12"/>
    <p:sldId id="286" r:id="rId13"/>
    <p:sldId id="287"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14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30398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090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645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3200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645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87025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41616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64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Рассветает свет с востока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02120" y="323663"/>
            <a:ext cx="834950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800" b="1" dirty="0">
                <a:solidFill>
                  <a:schemeClr val="tx1"/>
                </a:solidFill>
                <a:latin typeface="Arial"/>
                <a:ea typeface="+mn-ea"/>
                <a:cs typeface="Arial"/>
              </a:rPr>
              <a:t>Содрогнётся </a:t>
            </a:r>
            <a:endParaRPr lang="ru-RU" sz="48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800" b="1" dirty="0">
                <a:solidFill>
                  <a:schemeClr val="tx1"/>
                </a:solidFill>
                <a:latin typeface="Arial"/>
                <a:ea typeface="+mn-ea"/>
                <a:cs typeface="Arial"/>
              </a:rPr>
              <a:t>С</a:t>
            </a:r>
            <a:r>
              <a:rPr lang="ru-RU" sz="4800" b="1" dirty="0" smtClean="0">
                <a:solidFill>
                  <a:schemeClr val="tx1"/>
                </a:solidFill>
                <a:latin typeface="Arial"/>
                <a:ea typeface="+mn-ea"/>
                <a:cs typeface="Arial"/>
              </a:rPr>
              <a:t>амый </a:t>
            </a:r>
            <a:r>
              <a:rPr lang="ru-RU" sz="4800" b="1" dirty="0">
                <a:solidFill>
                  <a:schemeClr val="tx1"/>
                </a:solidFill>
                <a:latin typeface="Arial"/>
                <a:ea typeface="+mn-ea"/>
                <a:cs typeface="Arial"/>
              </a:rPr>
              <a:t>храбрый</a:t>
            </a:r>
          </a:p>
          <a:p>
            <a:pPr algn="l" defTabSz="685800">
              <a:lnSpc>
                <a:spcPct val="90000"/>
              </a:lnSpc>
              <a:spcBef>
                <a:spcPts val="1350"/>
              </a:spcBef>
              <a:buClr>
                <a:srgbClr val="595959"/>
              </a:buClr>
            </a:pPr>
            <a:r>
              <a:rPr lang="ru-RU" sz="4800" b="1" dirty="0">
                <a:solidFill>
                  <a:schemeClr val="tx1"/>
                </a:solidFill>
                <a:latin typeface="Arial"/>
                <a:ea typeface="+mn-ea"/>
                <a:cs typeface="Arial"/>
              </a:rPr>
              <a:t>Из героев жизни сей,</a:t>
            </a:r>
          </a:p>
          <a:p>
            <a:pPr algn="l" defTabSz="685800">
              <a:lnSpc>
                <a:spcPct val="90000"/>
              </a:lnSpc>
              <a:spcBef>
                <a:spcPts val="1350"/>
              </a:spcBef>
              <a:buClr>
                <a:srgbClr val="595959"/>
              </a:buClr>
            </a:pPr>
            <a:r>
              <a:rPr lang="ru-RU" sz="4800" b="1" dirty="0">
                <a:solidFill>
                  <a:schemeClr val="tx1"/>
                </a:solidFill>
                <a:latin typeface="Arial"/>
                <a:ea typeface="+mn-ea"/>
                <a:cs typeface="Arial"/>
              </a:rPr>
              <a:t>Хоть и силою могучей</a:t>
            </a:r>
          </a:p>
          <a:p>
            <a:pPr algn="l" defTabSz="685800">
              <a:lnSpc>
                <a:spcPct val="90000"/>
              </a:lnSpc>
              <a:spcBef>
                <a:spcPts val="1350"/>
              </a:spcBef>
              <a:buClr>
                <a:srgbClr val="595959"/>
              </a:buClr>
            </a:pPr>
            <a:r>
              <a:rPr lang="ru-RU" sz="4800" b="1" dirty="0">
                <a:solidFill>
                  <a:schemeClr val="tx1"/>
                </a:solidFill>
                <a:latin typeface="Arial"/>
                <a:ea typeface="+mn-ea"/>
                <a:cs typeface="Arial"/>
              </a:rPr>
              <a:t>Покорял себе людей.</a:t>
            </a:r>
          </a:p>
        </p:txBody>
      </p:sp>
    </p:spTree>
    <p:extLst>
      <p:ext uri="{BB962C8B-B14F-4D97-AF65-F5344CB8AC3E}">
        <p14:creationId xmlns:p14="http://schemas.microsoft.com/office/powerpoint/2010/main" val="591042364"/>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3202" y="333507"/>
            <a:ext cx="846292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800" b="1" dirty="0">
                <a:solidFill>
                  <a:schemeClr val="tx1"/>
                </a:solidFill>
                <a:latin typeface="Arial"/>
                <a:ea typeface="+mn-ea"/>
                <a:cs typeface="Arial"/>
              </a:rPr>
              <a:t>В день великий, </a:t>
            </a:r>
            <a:endParaRPr lang="ru-RU"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a:solidFill>
                  <a:schemeClr val="tx1"/>
                </a:solidFill>
                <a:latin typeface="Arial"/>
                <a:ea typeface="+mn-ea"/>
                <a:cs typeface="Arial"/>
              </a:rPr>
              <a:t>Д</a:t>
            </a:r>
            <a:r>
              <a:rPr lang="ru-RU" sz="4800" b="1" dirty="0" smtClean="0">
                <a:solidFill>
                  <a:schemeClr val="tx1"/>
                </a:solidFill>
                <a:latin typeface="Arial"/>
                <a:ea typeface="+mn-ea"/>
                <a:cs typeface="Arial"/>
              </a:rPr>
              <a:t>ень </a:t>
            </a:r>
            <a:r>
              <a:rPr lang="ru-RU" sz="4800" b="1" dirty="0">
                <a:solidFill>
                  <a:schemeClr val="tx1"/>
                </a:solidFill>
                <a:latin typeface="Arial"/>
                <a:ea typeface="+mn-ea"/>
                <a:cs typeface="Arial"/>
              </a:rPr>
              <a:t>решенья,</a:t>
            </a:r>
          </a:p>
          <a:p>
            <a:pPr algn="l" defTabSz="685800">
              <a:lnSpc>
                <a:spcPct val="80000"/>
              </a:lnSpc>
              <a:spcBef>
                <a:spcPts val="1350"/>
              </a:spcBef>
              <a:buClr>
                <a:srgbClr val="595959"/>
              </a:buClr>
            </a:pPr>
            <a:r>
              <a:rPr lang="ru-RU" sz="4800" b="1" dirty="0">
                <a:solidFill>
                  <a:schemeClr val="tx1"/>
                </a:solidFill>
                <a:latin typeface="Arial"/>
                <a:ea typeface="+mn-ea"/>
                <a:cs typeface="Arial"/>
              </a:rPr>
              <a:t>Бог с небесной высоты</a:t>
            </a:r>
          </a:p>
          <a:p>
            <a:pPr algn="l" defTabSz="685800">
              <a:lnSpc>
                <a:spcPct val="80000"/>
              </a:lnSpc>
              <a:spcBef>
                <a:spcPts val="1350"/>
              </a:spcBef>
              <a:buClr>
                <a:srgbClr val="595959"/>
              </a:buClr>
            </a:pPr>
            <a:r>
              <a:rPr lang="ru-RU" sz="4800" b="1" dirty="0">
                <a:solidFill>
                  <a:schemeClr val="tx1"/>
                </a:solidFill>
                <a:latin typeface="Arial"/>
                <a:ea typeface="+mn-ea"/>
                <a:cs typeface="Arial"/>
              </a:rPr>
              <a:t>Даст Своё определенье.</a:t>
            </a:r>
          </a:p>
          <a:p>
            <a:pPr algn="l" defTabSz="685800">
              <a:lnSpc>
                <a:spcPct val="80000"/>
              </a:lnSpc>
              <a:spcBef>
                <a:spcPts val="1350"/>
              </a:spcBef>
              <a:buClr>
                <a:srgbClr val="595959"/>
              </a:buClr>
            </a:pPr>
            <a:r>
              <a:rPr lang="ru-RU" sz="4800" b="1" dirty="0">
                <a:solidFill>
                  <a:schemeClr val="tx1"/>
                </a:solidFill>
                <a:latin typeface="Arial"/>
                <a:ea typeface="+mn-ea"/>
                <a:cs typeface="Arial"/>
              </a:rPr>
              <a:t>Что же, друг, </a:t>
            </a:r>
            <a:endParaRPr lang="ru-RU"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Получишь </a:t>
            </a:r>
            <a:r>
              <a:rPr lang="ru-RU" sz="4800" b="1" dirty="0">
                <a:solidFill>
                  <a:schemeClr val="tx1"/>
                </a:solidFill>
                <a:latin typeface="Arial"/>
                <a:ea typeface="+mn-ea"/>
                <a:cs typeface="Arial"/>
              </a:rPr>
              <a:t>ты?</a:t>
            </a:r>
          </a:p>
        </p:txBody>
      </p:sp>
    </p:spTree>
    <p:extLst>
      <p:ext uri="{BB962C8B-B14F-4D97-AF65-F5344CB8AC3E}">
        <p14:creationId xmlns:p14="http://schemas.microsoft.com/office/powerpoint/2010/main" val="1142481699"/>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70000"/>
              </a:lnSpc>
              <a:spcBef>
                <a:spcPts val="1350"/>
              </a:spcBef>
              <a:buClr>
                <a:srgbClr val="595959"/>
              </a:buClr>
            </a:pPr>
            <a:r>
              <a:rPr lang="ru-RU" sz="4800" b="1" dirty="0">
                <a:solidFill>
                  <a:schemeClr val="tx1"/>
                </a:solidFill>
                <a:latin typeface="Arial"/>
                <a:ea typeface="+mn-ea"/>
                <a:cs typeface="Arial"/>
              </a:rPr>
              <a:t>Вот грядёт</a:t>
            </a:r>
            <a:endParaRPr lang="ru-RU" sz="4000" b="1" dirty="0">
              <a:solidFill>
                <a:schemeClr val="tx1"/>
              </a:solidFill>
              <a:latin typeface="Arial"/>
              <a:ea typeface="+mn-ea"/>
              <a:cs typeface="Arial"/>
            </a:endParaRPr>
          </a:p>
          <a:p>
            <a:pPr algn="l" defTabSz="685800">
              <a:lnSpc>
                <a:spcPct val="70000"/>
              </a:lnSpc>
              <a:spcBef>
                <a:spcPts val="1350"/>
              </a:spcBef>
              <a:buClr>
                <a:srgbClr val="595959"/>
              </a:buClr>
            </a:pPr>
            <a:r>
              <a:rPr lang="ru-RU" sz="4000" b="1" dirty="0">
                <a:solidFill>
                  <a:schemeClr val="tx1"/>
                </a:solidFill>
                <a:latin typeface="Arial"/>
                <a:ea typeface="+mn-ea"/>
                <a:cs typeface="Arial"/>
              </a:rPr>
              <a:t>	   		</a:t>
            </a:r>
            <a:r>
              <a:rPr lang="ru-RU" sz="4000" b="1" i="1" dirty="0">
                <a:solidFill>
                  <a:schemeClr val="tx1"/>
                </a:solidFill>
                <a:latin typeface="Arial"/>
                <a:ea typeface="+mn-ea"/>
                <a:cs typeface="Arial"/>
              </a:rPr>
              <a:t>(Вот грядёт)</a:t>
            </a:r>
          </a:p>
          <a:p>
            <a:pPr algn="l" defTabSz="685800">
              <a:lnSpc>
                <a:spcPct val="70000"/>
              </a:lnSpc>
              <a:spcBef>
                <a:spcPts val="1350"/>
              </a:spcBef>
              <a:buClr>
                <a:srgbClr val="595959"/>
              </a:buClr>
            </a:pPr>
            <a:r>
              <a:rPr lang="ru-RU" sz="4800" b="1" dirty="0">
                <a:solidFill>
                  <a:schemeClr val="tx1"/>
                </a:solidFill>
                <a:latin typeface="Arial"/>
                <a:ea typeface="+mn-ea"/>
                <a:cs typeface="Arial"/>
              </a:rPr>
              <a:t>Господь со славой</a:t>
            </a:r>
          </a:p>
          <a:p>
            <a:pPr algn="l" defTabSz="685800">
              <a:lnSpc>
                <a:spcPct val="70000"/>
              </a:lnSpc>
              <a:spcBef>
                <a:spcPts val="1350"/>
              </a:spcBef>
              <a:buClr>
                <a:srgbClr val="595959"/>
              </a:buClr>
            </a:pPr>
            <a:r>
              <a:rPr lang="ru-RU" sz="4800" b="1" dirty="0">
                <a:solidFill>
                  <a:schemeClr val="tx1"/>
                </a:solidFill>
                <a:latin typeface="Arial"/>
                <a:ea typeface="+mn-ea"/>
                <a:cs typeface="Arial"/>
              </a:rPr>
              <a:t>Суд над миром</a:t>
            </a:r>
            <a:endParaRPr lang="ru-RU" sz="4000" b="1" dirty="0">
              <a:solidFill>
                <a:schemeClr val="tx1"/>
              </a:solidFill>
              <a:latin typeface="Arial"/>
              <a:ea typeface="+mn-ea"/>
              <a:cs typeface="Arial"/>
            </a:endParaRPr>
          </a:p>
          <a:p>
            <a:pPr algn="l" defTabSz="685800">
              <a:lnSpc>
                <a:spcPct val="70000"/>
              </a:lnSpc>
              <a:spcBef>
                <a:spcPts val="1350"/>
              </a:spcBef>
              <a:buClr>
                <a:srgbClr val="595959"/>
              </a:buClr>
            </a:pPr>
            <a:r>
              <a:rPr lang="ru-RU" sz="4000" b="1" dirty="0">
                <a:solidFill>
                  <a:schemeClr val="tx1"/>
                </a:solidFill>
                <a:latin typeface="Arial"/>
                <a:ea typeface="+mn-ea"/>
                <a:cs typeface="Arial"/>
              </a:rPr>
              <a:t>			  </a:t>
            </a:r>
            <a:r>
              <a:rPr lang="ru-RU" sz="4000" b="1" i="1" dirty="0">
                <a:solidFill>
                  <a:schemeClr val="tx1"/>
                </a:solidFill>
                <a:latin typeface="Arial"/>
                <a:ea typeface="+mn-ea"/>
                <a:cs typeface="Arial"/>
              </a:rPr>
              <a:t>(Суд над миром)</a:t>
            </a:r>
          </a:p>
          <a:p>
            <a:pPr algn="l" defTabSz="685800">
              <a:lnSpc>
                <a:spcPct val="70000"/>
              </a:lnSpc>
              <a:spcBef>
                <a:spcPts val="1350"/>
              </a:spcBef>
              <a:buClr>
                <a:srgbClr val="595959"/>
              </a:buClr>
            </a:pPr>
            <a:r>
              <a:rPr lang="ru-RU" sz="4800" b="1" dirty="0">
                <a:solidFill>
                  <a:schemeClr val="tx1"/>
                </a:solidFill>
                <a:latin typeface="Arial"/>
                <a:ea typeface="+mn-ea"/>
                <a:cs typeface="Arial"/>
              </a:rPr>
              <a:t>Совершать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388179524"/>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147660"/>
            <a:ext cx="6673505" cy="488263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70000"/>
              </a:lnSpc>
              <a:spcBef>
                <a:spcPts val="1350"/>
              </a:spcBef>
              <a:buClr>
                <a:srgbClr val="595959"/>
              </a:buClr>
            </a:pPr>
            <a:r>
              <a:rPr lang="ru-RU" sz="4800" b="1" dirty="0">
                <a:solidFill>
                  <a:schemeClr val="tx1"/>
                </a:solidFill>
                <a:latin typeface="Arial"/>
                <a:ea typeface="+mn-ea"/>
                <a:cs typeface="Arial"/>
              </a:rPr>
              <a:t>И возмездие</a:t>
            </a:r>
          </a:p>
          <a:p>
            <a:pPr algn="l" defTabSz="685800">
              <a:lnSpc>
                <a:spcPct val="70000"/>
              </a:lnSpc>
              <a:spcBef>
                <a:spcPts val="1350"/>
              </a:spcBef>
              <a:buClr>
                <a:srgbClr val="595959"/>
              </a:buClr>
            </a:pPr>
            <a:r>
              <a:rPr lang="ru-RU" sz="4800" b="1" dirty="0">
                <a:solidFill>
                  <a:schemeClr val="tx1"/>
                </a:solidFill>
                <a:latin typeface="Arial"/>
                <a:ea typeface="+mn-ea"/>
                <a:cs typeface="Arial"/>
              </a:rPr>
              <a:t>	   	 </a:t>
            </a:r>
            <a:r>
              <a:rPr lang="ru-RU" sz="4000" b="1" i="1" dirty="0">
                <a:solidFill>
                  <a:schemeClr val="tx1"/>
                </a:solidFill>
                <a:latin typeface="Arial"/>
                <a:ea typeface="+mn-ea"/>
                <a:cs typeface="Arial"/>
              </a:rPr>
              <a:t>(И возмездие)</a:t>
            </a:r>
          </a:p>
          <a:p>
            <a:pPr algn="l" defTabSz="685800">
              <a:lnSpc>
                <a:spcPct val="70000"/>
              </a:lnSpc>
              <a:spcBef>
                <a:spcPts val="1350"/>
              </a:spcBef>
              <a:buClr>
                <a:srgbClr val="595959"/>
              </a:buClr>
            </a:pPr>
            <a:r>
              <a:rPr lang="ru-RU" sz="4800" b="1" dirty="0">
                <a:solidFill>
                  <a:schemeClr val="tx1"/>
                </a:solidFill>
                <a:latin typeface="Arial"/>
                <a:ea typeface="+mn-ea"/>
                <a:cs typeface="Arial"/>
              </a:rPr>
              <a:t>Всем смертным</a:t>
            </a:r>
          </a:p>
          <a:p>
            <a:pPr algn="l" defTabSz="685800">
              <a:lnSpc>
                <a:spcPct val="70000"/>
              </a:lnSpc>
              <a:spcBef>
                <a:spcPts val="1350"/>
              </a:spcBef>
              <a:buClr>
                <a:srgbClr val="595959"/>
              </a:buClr>
            </a:pPr>
            <a:r>
              <a:rPr lang="ru-RU" sz="4800" b="1" dirty="0">
                <a:solidFill>
                  <a:schemeClr val="tx1"/>
                </a:solidFill>
                <a:latin typeface="Arial"/>
                <a:ea typeface="+mn-ea"/>
                <a:cs typeface="Arial"/>
              </a:rPr>
              <a:t>По делам</a:t>
            </a:r>
          </a:p>
          <a:p>
            <a:pPr algn="l" defTabSz="685800">
              <a:lnSpc>
                <a:spcPct val="70000"/>
              </a:lnSpc>
              <a:spcBef>
                <a:spcPts val="1350"/>
              </a:spcBef>
              <a:buClr>
                <a:srgbClr val="595959"/>
              </a:buClr>
            </a:pPr>
            <a:r>
              <a:rPr lang="ru-RU" sz="4800" b="1" i="1" dirty="0">
                <a:solidFill>
                  <a:schemeClr val="tx1"/>
                </a:solidFill>
                <a:latin typeface="Arial"/>
                <a:ea typeface="+mn-ea"/>
                <a:cs typeface="Arial"/>
              </a:rPr>
              <a:t>		</a:t>
            </a:r>
            <a:r>
              <a:rPr lang="ru-RU" sz="4000" b="1" i="1" dirty="0">
                <a:solidFill>
                  <a:schemeClr val="tx1"/>
                </a:solidFill>
                <a:latin typeface="Arial"/>
                <a:ea typeface="+mn-ea"/>
                <a:cs typeface="Arial"/>
              </a:rPr>
              <a:t> (По делам)</a:t>
            </a:r>
          </a:p>
          <a:p>
            <a:pPr algn="l" defTabSz="685800">
              <a:lnSpc>
                <a:spcPct val="70000"/>
              </a:lnSpc>
              <a:spcBef>
                <a:spcPts val="1350"/>
              </a:spcBef>
              <a:buClr>
                <a:srgbClr val="595959"/>
              </a:buClr>
            </a:pPr>
            <a:r>
              <a:rPr lang="ru-RU" sz="4800" b="1" dirty="0">
                <a:solidFill>
                  <a:schemeClr val="tx1"/>
                </a:solidFill>
                <a:latin typeface="Arial"/>
                <a:ea typeface="+mn-ea"/>
                <a:cs typeface="Arial"/>
              </a:rPr>
              <a:t>Их им воздать</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287681107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23356" y="451635"/>
            <a:ext cx="8526195"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Рассветает свет с востока,</a:t>
            </a:r>
          </a:p>
          <a:p>
            <a:pPr algn="l" defTabSz="685800">
              <a:spcBef>
                <a:spcPts val="1350"/>
              </a:spcBef>
              <a:buClr>
                <a:srgbClr val="595959"/>
              </a:buClr>
            </a:pPr>
            <a:r>
              <a:rPr lang="ru-RU" sz="4800" b="1" dirty="0">
                <a:solidFill>
                  <a:schemeClr val="tx1"/>
                </a:solidFill>
                <a:latin typeface="Arial"/>
                <a:ea typeface="+mn-ea"/>
                <a:cs typeface="Arial"/>
              </a:rPr>
              <a:t>Озарился неба свод —</a:t>
            </a:r>
          </a:p>
          <a:p>
            <a:pPr algn="l" defTabSz="685800">
              <a:spcBef>
                <a:spcPts val="1350"/>
              </a:spcBef>
              <a:buClr>
                <a:srgbClr val="595959"/>
              </a:buClr>
            </a:pPr>
            <a:r>
              <a:rPr lang="ru-RU" sz="4800" b="1" dirty="0">
                <a:solidFill>
                  <a:schemeClr val="tx1"/>
                </a:solidFill>
                <a:latin typeface="Arial"/>
                <a:ea typeface="+mn-ea"/>
                <a:cs typeface="Arial"/>
              </a:rPr>
              <a:t>В дивной милости высокой</a:t>
            </a:r>
          </a:p>
          <a:p>
            <a:pPr algn="l" defTabSz="685800">
              <a:spcBef>
                <a:spcPts val="1350"/>
              </a:spcBef>
              <a:buClr>
                <a:srgbClr val="595959"/>
              </a:buClr>
            </a:pPr>
            <a:r>
              <a:rPr lang="ru-RU" sz="4800" b="1" dirty="0">
                <a:solidFill>
                  <a:schemeClr val="tx1"/>
                </a:solidFill>
                <a:latin typeface="Arial"/>
                <a:ea typeface="+mn-ea"/>
                <a:cs typeface="Arial"/>
              </a:rPr>
              <a:t>Бог судить сей мир грядёт.</a:t>
            </a:r>
          </a:p>
          <a:p>
            <a:pPr algn="l" defTabSz="685800">
              <a:spcBef>
                <a:spcPts val="1350"/>
              </a:spcBef>
              <a:buClr>
                <a:srgbClr val="595959"/>
              </a:buClr>
            </a:pPr>
            <a:endParaRPr lang="ru-RU" sz="4800" b="1" dirty="0">
              <a:solidFill>
                <a:schemeClr val="tx1"/>
              </a:solidFill>
              <a:latin typeface="Arial"/>
              <a:ea typeface="+mn-ea"/>
              <a:cs typeface="Arial"/>
            </a:endParaRP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24473" y="451635"/>
            <a:ext cx="842715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Нерадивого погубит,</a:t>
            </a:r>
          </a:p>
          <a:p>
            <a:pPr algn="l" defTabSz="685800">
              <a:spcBef>
                <a:spcPts val="1350"/>
              </a:spcBef>
              <a:buClr>
                <a:srgbClr val="595959"/>
              </a:buClr>
            </a:pPr>
            <a:r>
              <a:rPr lang="ru-RU" sz="4800" b="1" dirty="0">
                <a:solidFill>
                  <a:schemeClr val="tx1"/>
                </a:solidFill>
                <a:latin typeface="Arial"/>
                <a:ea typeface="+mn-ea"/>
                <a:cs typeface="Arial"/>
              </a:rPr>
              <a:t>Но спасёт Своих детей;</a:t>
            </a:r>
          </a:p>
          <a:p>
            <a:pPr algn="l" defTabSz="685800">
              <a:spcBef>
                <a:spcPts val="1350"/>
              </a:spcBef>
              <a:buClr>
                <a:srgbClr val="595959"/>
              </a:buClr>
            </a:pPr>
            <a:r>
              <a:rPr lang="ru-RU" sz="4800" b="1" dirty="0">
                <a:solidFill>
                  <a:schemeClr val="tx1"/>
                </a:solidFill>
                <a:latin typeface="Arial"/>
                <a:ea typeface="+mn-ea"/>
                <a:cs typeface="Arial"/>
              </a:rPr>
              <a:t>Он один судить их будет</a:t>
            </a:r>
          </a:p>
          <a:p>
            <a:pPr algn="l" defTabSz="685800">
              <a:spcBef>
                <a:spcPts val="1350"/>
              </a:spcBef>
              <a:buClr>
                <a:srgbClr val="595959"/>
              </a:buClr>
            </a:pPr>
            <a:r>
              <a:rPr lang="ru-RU" sz="4800" b="1" dirty="0">
                <a:solidFill>
                  <a:schemeClr val="tx1"/>
                </a:solidFill>
                <a:latin typeface="Arial"/>
                <a:ea typeface="+mn-ea"/>
                <a:cs typeface="Arial"/>
              </a:rPr>
              <a:t>Вечной правдою Своей.</a:t>
            </a:r>
          </a:p>
        </p:txBody>
      </p:sp>
    </p:spTree>
    <p:extLst>
      <p:ext uri="{BB962C8B-B14F-4D97-AF65-F5344CB8AC3E}">
        <p14:creationId xmlns:p14="http://schemas.microsoft.com/office/powerpoint/2010/main" val="143901007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70000"/>
              </a:lnSpc>
              <a:spcBef>
                <a:spcPts val="1350"/>
              </a:spcBef>
              <a:buClr>
                <a:srgbClr val="595959"/>
              </a:buClr>
            </a:pPr>
            <a:r>
              <a:rPr lang="ru-RU" sz="4800" b="1" dirty="0">
                <a:solidFill>
                  <a:schemeClr val="tx1"/>
                </a:solidFill>
                <a:latin typeface="Arial"/>
                <a:ea typeface="+mn-ea"/>
                <a:cs typeface="Arial"/>
              </a:rPr>
              <a:t>Вот грядёт</a:t>
            </a:r>
            <a:endParaRPr lang="ru-RU" sz="4000" b="1" dirty="0">
              <a:solidFill>
                <a:schemeClr val="tx1"/>
              </a:solidFill>
              <a:latin typeface="Arial"/>
              <a:ea typeface="+mn-ea"/>
              <a:cs typeface="Arial"/>
            </a:endParaRPr>
          </a:p>
          <a:p>
            <a:pPr algn="l" defTabSz="685800">
              <a:lnSpc>
                <a:spcPct val="70000"/>
              </a:lnSpc>
              <a:spcBef>
                <a:spcPts val="1350"/>
              </a:spcBef>
              <a:buClr>
                <a:srgbClr val="595959"/>
              </a:buClr>
            </a:pPr>
            <a:r>
              <a:rPr lang="ru-RU" sz="4000" b="1" dirty="0">
                <a:solidFill>
                  <a:schemeClr val="tx1"/>
                </a:solidFill>
                <a:latin typeface="Arial"/>
                <a:ea typeface="+mn-ea"/>
                <a:cs typeface="Arial"/>
              </a:rPr>
              <a:t>	   		</a:t>
            </a:r>
            <a:r>
              <a:rPr lang="ru-RU" sz="4000" b="1" i="1" dirty="0">
                <a:solidFill>
                  <a:schemeClr val="tx1"/>
                </a:solidFill>
                <a:latin typeface="Arial"/>
                <a:ea typeface="+mn-ea"/>
                <a:cs typeface="Arial"/>
              </a:rPr>
              <a:t>(Вот грядёт)</a:t>
            </a:r>
          </a:p>
          <a:p>
            <a:pPr algn="l" defTabSz="685800">
              <a:lnSpc>
                <a:spcPct val="70000"/>
              </a:lnSpc>
              <a:spcBef>
                <a:spcPts val="1350"/>
              </a:spcBef>
              <a:buClr>
                <a:srgbClr val="595959"/>
              </a:buClr>
            </a:pPr>
            <a:r>
              <a:rPr lang="ru-RU" sz="4800" b="1" dirty="0">
                <a:solidFill>
                  <a:schemeClr val="tx1"/>
                </a:solidFill>
                <a:latin typeface="Arial"/>
                <a:ea typeface="+mn-ea"/>
                <a:cs typeface="Arial"/>
              </a:rPr>
              <a:t>Господь со славой</a:t>
            </a:r>
          </a:p>
          <a:p>
            <a:pPr algn="l" defTabSz="685800">
              <a:lnSpc>
                <a:spcPct val="70000"/>
              </a:lnSpc>
              <a:spcBef>
                <a:spcPts val="1350"/>
              </a:spcBef>
              <a:buClr>
                <a:srgbClr val="595959"/>
              </a:buClr>
            </a:pPr>
            <a:r>
              <a:rPr lang="ru-RU" sz="4800" b="1" dirty="0">
                <a:solidFill>
                  <a:schemeClr val="tx1"/>
                </a:solidFill>
                <a:latin typeface="Arial"/>
                <a:ea typeface="+mn-ea"/>
                <a:cs typeface="Arial"/>
              </a:rPr>
              <a:t>Суд над миром</a:t>
            </a:r>
            <a:endParaRPr lang="ru-RU" sz="4000" b="1" dirty="0">
              <a:solidFill>
                <a:schemeClr val="tx1"/>
              </a:solidFill>
              <a:latin typeface="Arial"/>
              <a:ea typeface="+mn-ea"/>
              <a:cs typeface="Arial"/>
            </a:endParaRPr>
          </a:p>
          <a:p>
            <a:pPr algn="l" defTabSz="685800">
              <a:lnSpc>
                <a:spcPct val="70000"/>
              </a:lnSpc>
              <a:spcBef>
                <a:spcPts val="1350"/>
              </a:spcBef>
              <a:buClr>
                <a:srgbClr val="595959"/>
              </a:buClr>
            </a:pPr>
            <a:r>
              <a:rPr lang="ru-RU" sz="4000" b="1" dirty="0">
                <a:solidFill>
                  <a:schemeClr val="tx1"/>
                </a:solidFill>
                <a:latin typeface="Arial"/>
                <a:ea typeface="+mn-ea"/>
                <a:cs typeface="Arial"/>
              </a:rPr>
              <a:t>			  </a:t>
            </a:r>
            <a:r>
              <a:rPr lang="ru-RU" sz="4000" b="1" i="1" dirty="0">
                <a:solidFill>
                  <a:schemeClr val="tx1"/>
                </a:solidFill>
                <a:latin typeface="Arial"/>
                <a:ea typeface="+mn-ea"/>
                <a:cs typeface="Arial"/>
              </a:rPr>
              <a:t>(Суд над миром)</a:t>
            </a:r>
          </a:p>
          <a:p>
            <a:pPr algn="l" defTabSz="685800">
              <a:lnSpc>
                <a:spcPct val="70000"/>
              </a:lnSpc>
              <a:spcBef>
                <a:spcPts val="1350"/>
              </a:spcBef>
              <a:buClr>
                <a:srgbClr val="595959"/>
              </a:buClr>
            </a:pPr>
            <a:r>
              <a:rPr lang="ru-RU" sz="4800" b="1" dirty="0">
                <a:solidFill>
                  <a:schemeClr val="tx1"/>
                </a:solidFill>
                <a:latin typeface="Arial"/>
                <a:ea typeface="+mn-ea"/>
                <a:cs typeface="Arial"/>
              </a:rPr>
              <a:t>Совершать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147660"/>
            <a:ext cx="6673505" cy="488263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70000"/>
              </a:lnSpc>
              <a:spcBef>
                <a:spcPts val="1350"/>
              </a:spcBef>
              <a:buClr>
                <a:srgbClr val="595959"/>
              </a:buClr>
            </a:pPr>
            <a:r>
              <a:rPr lang="ru-RU" sz="4800" b="1" dirty="0">
                <a:solidFill>
                  <a:schemeClr val="tx1"/>
                </a:solidFill>
                <a:latin typeface="Arial"/>
                <a:ea typeface="+mn-ea"/>
                <a:cs typeface="Arial"/>
              </a:rPr>
              <a:t>И возмездие</a:t>
            </a:r>
          </a:p>
          <a:p>
            <a:pPr algn="l" defTabSz="685800">
              <a:lnSpc>
                <a:spcPct val="70000"/>
              </a:lnSpc>
              <a:spcBef>
                <a:spcPts val="1350"/>
              </a:spcBef>
              <a:buClr>
                <a:srgbClr val="595959"/>
              </a:buClr>
            </a:pPr>
            <a:r>
              <a:rPr lang="ru-RU" sz="4800" b="1" dirty="0">
                <a:solidFill>
                  <a:schemeClr val="tx1"/>
                </a:solidFill>
                <a:latin typeface="Arial"/>
                <a:ea typeface="+mn-ea"/>
                <a:cs typeface="Arial"/>
              </a:rPr>
              <a:t>	   	 </a:t>
            </a:r>
            <a:r>
              <a:rPr lang="ru-RU" sz="4000" b="1" i="1" dirty="0">
                <a:solidFill>
                  <a:schemeClr val="tx1"/>
                </a:solidFill>
                <a:latin typeface="Arial"/>
                <a:ea typeface="+mn-ea"/>
                <a:cs typeface="Arial"/>
              </a:rPr>
              <a:t>(И возмездие)</a:t>
            </a:r>
          </a:p>
          <a:p>
            <a:pPr algn="l" defTabSz="685800">
              <a:lnSpc>
                <a:spcPct val="70000"/>
              </a:lnSpc>
              <a:spcBef>
                <a:spcPts val="1350"/>
              </a:spcBef>
              <a:buClr>
                <a:srgbClr val="595959"/>
              </a:buClr>
            </a:pPr>
            <a:r>
              <a:rPr lang="ru-RU" sz="4800" b="1" dirty="0">
                <a:solidFill>
                  <a:schemeClr val="tx1"/>
                </a:solidFill>
                <a:latin typeface="Arial"/>
                <a:ea typeface="+mn-ea"/>
                <a:cs typeface="Arial"/>
              </a:rPr>
              <a:t>Всем смертным</a:t>
            </a:r>
          </a:p>
          <a:p>
            <a:pPr algn="l" defTabSz="685800">
              <a:lnSpc>
                <a:spcPct val="70000"/>
              </a:lnSpc>
              <a:spcBef>
                <a:spcPts val="1350"/>
              </a:spcBef>
              <a:buClr>
                <a:srgbClr val="595959"/>
              </a:buClr>
            </a:pPr>
            <a:r>
              <a:rPr lang="ru-RU" sz="4800" b="1" dirty="0">
                <a:solidFill>
                  <a:schemeClr val="tx1"/>
                </a:solidFill>
                <a:latin typeface="Arial"/>
                <a:ea typeface="+mn-ea"/>
                <a:cs typeface="Arial"/>
              </a:rPr>
              <a:t>По делам</a:t>
            </a:r>
          </a:p>
          <a:p>
            <a:pPr algn="l" defTabSz="685800">
              <a:lnSpc>
                <a:spcPct val="70000"/>
              </a:lnSpc>
              <a:spcBef>
                <a:spcPts val="1350"/>
              </a:spcBef>
              <a:buClr>
                <a:srgbClr val="595959"/>
              </a:buClr>
            </a:pPr>
            <a:r>
              <a:rPr lang="ru-RU" sz="4800" b="1" i="1" dirty="0">
                <a:solidFill>
                  <a:schemeClr val="tx1"/>
                </a:solidFill>
                <a:latin typeface="Arial"/>
                <a:ea typeface="+mn-ea"/>
                <a:cs typeface="Arial"/>
              </a:rPr>
              <a:t>		</a:t>
            </a:r>
            <a:r>
              <a:rPr lang="ru-RU" sz="4000" b="1" i="1" dirty="0">
                <a:solidFill>
                  <a:schemeClr val="tx1"/>
                </a:solidFill>
                <a:latin typeface="Arial"/>
                <a:ea typeface="+mn-ea"/>
                <a:cs typeface="Arial"/>
              </a:rPr>
              <a:t> (По делам)</a:t>
            </a:r>
          </a:p>
          <a:p>
            <a:pPr algn="l" defTabSz="685800">
              <a:lnSpc>
                <a:spcPct val="70000"/>
              </a:lnSpc>
              <a:spcBef>
                <a:spcPts val="1350"/>
              </a:spcBef>
              <a:buClr>
                <a:srgbClr val="595959"/>
              </a:buClr>
            </a:pPr>
            <a:r>
              <a:rPr lang="ru-RU" sz="4800" b="1" dirty="0">
                <a:solidFill>
                  <a:schemeClr val="tx1"/>
                </a:solidFill>
                <a:latin typeface="Arial"/>
                <a:ea typeface="+mn-ea"/>
                <a:cs typeface="Arial"/>
              </a:rPr>
              <a:t>Их им воздать</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209232465"/>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72584" y="451635"/>
            <a:ext cx="828005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Кто трезвится, ожидает</a:t>
            </a:r>
          </a:p>
          <a:p>
            <a:pPr algn="l" defTabSz="685800">
              <a:spcBef>
                <a:spcPts val="1350"/>
              </a:spcBef>
              <a:buClr>
                <a:srgbClr val="595959"/>
              </a:buClr>
            </a:pPr>
            <a:r>
              <a:rPr lang="ru-RU" sz="4800" b="1" dirty="0">
                <a:solidFill>
                  <a:schemeClr val="tx1"/>
                </a:solidFill>
                <a:latin typeface="Arial"/>
                <a:ea typeface="+mn-ea"/>
                <a:cs typeface="Arial"/>
              </a:rPr>
              <a:t>Этого святого дня;</a:t>
            </a:r>
          </a:p>
          <a:p>
            <a:pPr algn="l" defTabSz="685800">
              <a:spcBef>
                <a:spcPts val="1350"/>
              </a:spcBef>
              <a:buClr>
                <a:srgbClr val="595959"/>
              </a:buClr>
            </a:pPr>
            <a:r>
              <a:rPr lang="ru-RU" sz="4800" b="1" dirty="0">
                <a:solidFill>
                  <a:schemeClr val="tx1"/>
                </a:solidFill>
                <a:latin typeface="Arial"/>
                <a:ea typeface="+mn-ea"/>
                <a:cs typeface="Arial"/>
              </a:rPr>
              <a:t>Тем Он Царство обещает,</a:t>
            </a:r>
          </a:p>
          <a:p>
            <a:pPr algn="l" defTabSz="685800">
              <a:spcBef>
                <a:spcPts val="1350"/>
              </a:spcBef>
              <a:buClr>
                <a:srgbClr val="595959"/>
              </a:buClr>
            </a:pPr>
            <a:r>
              <a:rPr lang="ru-RU" sz="4800" b="1" dirty="0">
                <a:solidFill>
                  <a:schemeClr val="tx1"/>
                </a:solidFill>
                <a:latin typeface="Arial"/>
                <a:ea typeface="+mn-ea"/>
                <a:cs typeface="Arial"/>
              </a:rPr>
              <a:t>Где не будет больше зла.</a:t>
            </a:r>
          </a:p>
        </p:txBody>
      </p:sp>
    </p:spTree>
    <p:extLst>
      <p:ext uri="{BB962C8B-B14F-4D97-AF65-F5344CB8AC3E}">
        <p14:creationId xmlns:p14="http://schemas.microsoft.com/office/powerpoint/2010/main" val="1600489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41502" y="451635"/>
            <a:ext cx="816191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Но постигнут тех укоры,</a:t>
            </a:r>
          </a:p>
          <a:p>
            <a:pPr algn="l" defTabSz="685800">
              <a:spcBef>
                <a:spcPts val="1350"/>
              </a:spcBef>
              <a:buClr>
                <a:srgbClr val="595959"/>
              </a:buClr>
            </a:pPr>
            <a:r>
              <a:rPr lang="ru-RU" sz="4800" b="1" dirty="0">
                <a:solidFill>
                  <a:schemeClr val="tx1"/>
                </a:solidFill>
                <a:latin typeface="Arial"/>
                <a:ea typeface="+mn-ea"/>
                <a:cs typeface="Arial"/>
              </a:rPr>
              <a:t>Кто идёт путями зла,</a:t>
            </a:r>
          </a:p>
          <a:p>
            <a:pPr algn="l" defTabSz="685800">
              <a:spcBef>
                <a:spcPts val="1350"/>
              </a:spcBef>
              <a:buClr>
                <a:srgbClr val="595959"/>
              </a:buClr>
            </a:pPr>
            <a:r>
              <a:rPr lang="ru-RU" sz="4800" b="1" dirty="0">
                <a:solidFill>
                  <a:schemeClr val="tx1"/>
                </a:solidFill>
                <a:latin typeface="Arial"/>
                <a:ea typeface="+mn-ea"/>
                <a:cs typeface="Arial"/>
              </a:rPr>
              <a:t>Отвергает правду Слова,</a:t>
            </a:r>
          </a:p>
          <a:p>
            <a:pPr algn="l" defTabSz="685800">
              <a:spcBef>
                <a:spcPts val="1350"/>
              </a:spcBef>
              <a:buClr>
                <a:srgbClr val="595959"/>
              </a:buClr>
            </a:pPr>
            <a:r>
              <a:rPr lang="ru-RU" sz="4800" b="1" dirty="0">
                <a:solidFill>
                  <a:schemeClr val="tx1"/>
                </a:solidFill>
                <a:latin typeface="Arial"/>
                <a:ea typeface="+mn-ea"/>
                <a:cs typeface="Arial"/>
              </a:rPr>
              <a:t>Добрые Его дела.</a:t>
            </a:r>
          </a:p>
        </p:txBody>
      </p:sp>
    </p:spTree>
    <p:extLst>
      <p:ext uri="{BB962C8B-B14F-4D97-AF65-F5344CB8AC3E}">
        <p14:creationId xmlns:p14="http://schemas.microsoft.com/office/powerpoint/2010/main" val="2815323817"/>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70000"/>
              </a:lnSpc>
              <a:spcBef>
                <a:spcPts val="1350"/>
              </a:spcBef>
              <a:buClr>
                <a:srgbClr val="595959"/>
              </a:buClr>
            </a:pPr>
            <a:r>
              <a:rPr lang="ru-RU" sz="4800" b="1" dirty="0">
                <a:solidFill>
                  <a:schemeClr val="tx1"/>
                </a:solidFill>
                <a:latin typeface="Arial"/>
                <a:ea typeface="+mn-ea"/>
                <a:cs typeface="Arial"/>
              </a:rPr>
              <a:t>Вот грядёт</a:t>
            </a:r>
            <a:endParaRPr lang="ru-RU" sz="4000" b="1" dirty="0">
              <a:solidFill>
                <a:schemeClr val="tx1"/>
              </a:solidFill>
              <a:latin typeface="Arial"/>
              <a:ea typeface="+mn-ea"/>
              <a:cs typeface="Arial"/>
            </a:endParaRPr>
          </a:p>
          <a:p>
            <a:pPr algn="l" defTabSz="685800">
              <a:lnSpc>
                <a:spcPct val="70000"/>
              </a:lnSpc>
              <a:spcBef>
                <a:spcPts val="1350"/>
              </a:spcBef>
              <a:buClr>
                <a:srgbClr val="595959"/>
              </a:buClr>
            </a:pPr>
            <a:r>
              <a:rPr lang="ru-RU" sz="4000" b="1" dirty="0">
                <a:solidFill>
                  <a:schemeClr val="tx1"/>
                </a:solidFill>
                <a:latin typeface="Arial"/>
                <a:ea typeface="+mn-ea"/>
                <a:cs typeface="Arial"/>
              </a:rPr>
              <a:t>	   		</a:t>
            </a:r>
            <a:r>
              <a:rPr lang="ru-RU" sz="4000" b="1" i="1" dirty="0">
                <a:solidFill>
                  <a:schemeClr val="tx1"/>
                </a:solidFill>
                <a:latin typeface="Arial"/>
                <a:ea typeface="+mn-ea"/>
                <a:cs typeface="Arial"/>
              </a:rPr>
              <a:t>(Вот грядёт)</a:t>
            </a:r>
          </a:p>
          <a:p>
            <a:pPr algn="l" defTabSz="685800">
              <a:lnSpc>
                <a:spcPct val="70000"/>
              </a:lnSpc>
              <a:spcBef>
                <a:spcPts val="1350"/>
              </a:spcBef>
              <a:buClr>
                <a:srgbClr val="595959"/>
              </a:buClr>
            </a:pPr>
            <a:r>
              <a:rPr lang="ru-RU" sz="4800" b="1" dirty="0">
                <a:solidFill>
                  <a:schemeClr val="tx1"/>
                </a:solidFill>
                <a:latin typeface="Arial"/>
                <a:ea typeface="+mn-ea"/>
                <a:cs typeface="Arial"/>
              </a:rPr>
              <a:t>Господь со славой</a:t>
            </a:r>
          </a:p>
          <a:p>
            <a:pPr algn="l" defTabSz="685800">
              <a:lnSpc>
                <a:spcPct val="70000"/>
              </a:lnSpc>
              <a:spcBef>
                <a:spcPts val="1350"/>
              </a:spcBef>
              <a:buClr>
                <a:srgbClr val="595959"/>
              </a:buClr>
            </a:pPr>
            <a:r>
              <a:rPr lang="ru-RU" sz="4800" b="1" dirty="0">
                <a:solidFill>
                  <a:schemeClr val="tx1"/>
                </a:solidFill>
                <a:latin typeface="Arial"/>
                <a:ea typeface="+mn-ea"/>
                <a:cs typeface="Arial"/>
              </a:rPr>
              <a:t>Суд над миром</a:t>
            </a:r>
            <a:endParaRPr lang="ru-RU" sz="4000" b="1" dirty="0">
              <a:solidFill>
                <a:schemeClr val="tx1"/>
              </a:solidFill>
              <a:latin typeface="Arial"/>
              <a:ea typeface="+mn-ea"/>
              <a:cs typeface="Arial"/>
            </a:endParaRPr>
          </a:p>
          <a:p>
            <a:pPr algn="l" defTabSz="685800">
              <a:lnSpc>
                <a:spcPct val="70000"/>
              </a:lnSpc>
              <a:spcBef>
                <a:spcPts val="1350"/>
              </a:spcBef>
              <a:buClr>
                <a:srgbClr val="595959"/>
              </a:buClr>
            </a:pPr>
            <a:r>
              <a:rPr lang="ru-RU" sz="4000" b="1" dirty="0">
                <a:solidFill>
                  <a:schemeClr val="tx1"/>
                </a:solidFill>
                <a:latin typeface="Arial"/>
                <a:ea typeface="+mn-ea"/>
                <a:cs typeface="Arial"/>
              </a:rPr>
              <a:t>			  </a:t>
            </a:r>
            <a:r>
              <a:rPr lang="ru-RU" sz="4000" b="1" i="1" dirty="0">
                <a:solidFill>
                  <a:schemeClr val="tx1"/>
                </a:solidFill>
                <a:latin typeface="Arial"/>
                <a:ea typeface="+mn-ea"/>
                <a:cs typeface="Arial"/>
              </a:rPr>
              <a:t>(Суд над миром)</a:t>
            </a:r>
          </a:p>
          <a:p>
            <a:pPr algn="l" defTabSz="685800">
              <a:lnSpc>
                <a:spcPct val="70000"/>
              </a:lnSpc>
              <a:spcBef>
                <a:spcPts val="1350"/>
              </a:spcBef>
              <a:buClr>
                <a:srgbClr val="595959"/>
              </a:buClr>
            </a:pPr>
            <a:r>
              <a:rPr lang="ru-RU" sz="4800" b="1" dirty="0">
                <a:solidFill>
                  <a:schemeClr val="tx1"/>
                </a:solidFill>
                <a:latin typeface="Arial"/>
                <a:ea typeface="+mn-ea"/>
                <a:cs typeface="Arial"/>
              </a:rPr>
              <a:t>Совершать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388179524"/>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147660"/>
            <a:ext cx="6673505" cy="488263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70000"/>
              </a:lnSpc>
              <a:spcBef>
                <a:spcPts val="1350"/>
              </a:spcBef>
              <a:buClr>
                <a:srgbClr val="595959"/>
              </a:buClr>
            </a:pPr>
            <a:r>
              <a:rPr lang="ru-RU" sz="4800" b="1" dirty="0">
                <a:solidFill>
                  <a:schemeClr val="tx1"/>
                </a:solidFill>
                <a:latin typeface="Arial"/>
                <a:ea typeface="+mn-ea"/>
                <a:cs typeface="Arial"/>
              </a:rPr>
              <a:t>И возмездие</a:t>
            </a:r>
          </a:p>
          <a:p>
            <a:pPr algn="l" defTabSz="685800">
              <a:lnSpc>
                <a:spcPct val="70000"/>
              </a:lnSpc>
              <a:spcBef>
                <a:spcPts val="1350"/>
              </a:spcBef>
              <a:buClr>
                <a:srgbClr val="595959"/>
              </a:buClr>
            </a:pPr>
            <a:r>
              <a:rPr lang="ru-RU" sz="4800" b="1" dirty="0">
                <a:solidFill>
                  <a:schemeClr val="tx1"/>
                </a:solidFill>
                <a:latin typeface="Arial"/>
                <a:ea typeface="+mn-ea"/>
                <a:cs typeface="Arial"/>
              </a:rPr>
              <a:t>	   	 </a:t>
            </a:r>
            <a:r>
              <a:rPr lang="ru-RU" sz="4000" b="1" i="1" dirty="0">
                <a:solidFill>
                  <a:schemeClr val="tx1"/>
                </a:solidFill>
                <a:latin typeface="Arial"/>
                <a:ea typeface="+mn-ea"/>
                <a:cs typeface="Arial"/>
              </a:rPr>
              <a:t>(И возмездие)</a:t>
            </a:r>
          </a:p>
          <a:p>
            <a:pPr algn="l" defTabSz="685800">
              <a:lnSpc>
                <a:spcPct val="70000"/>
              </a:lnSpc>
              <a:spcBef>
                <a:spcPts val="1350"/>
              </a:spcBef>
              <a:buClr>
                <a:srgbClr val="595959"/>
              </a:buClr>
            </a:pPr>
            <a:r>
              <a:rPr lang="ru-RU" sz="4800" b="1" dirty="0">
                <a:solidFill>
                  <a:schemeClr val="tx1"/>
                </a:solidFill>
                <a:latin typeface="Arial"/>
                <a:ea typeface="+mn-ea"/>
                <a:cs typeface="Arial"/>
              </a:rPr>
              <a:t>Всем смертным</a:t>
            </a:r>
          </a:p>
          <a:p>
            <a:pPr algn="l" defTabSz="685800">
              <a:lnSpc>
                <a:spcPct val="70000"/>
              </a:lnSpc>
              <a:spcBef>
                <a:spcPts val="1350"/>
              </a:spcBef>
              <a:buClr>
                <a:srgbClr val="595959"/>
              </a:buClr>
            </a:pPr>
            <a:r>
              <a:rPr lang="ru-RU" sz="4800" b="1" dirty="0">
                <a:solidFill>
                  <a:schemeClr val="tx1"/>
                </a:solidFill>
                <a:latin typeface="Arial"/>
                <a:ea typeface="+mn-ea"/>
                <a:cs typeface="Arial"/>
              </a:rPr>
              <a:t>По делам</a:t>
            </a:r>
          </a:p>
          <a:p>
            <a:pPr algn="l" defTabSz="685800">
              <a:lnSpc>
                <a:spcPct val="70000"/>
              </a:lnSpc>
              <a:spcBef>
                <a:spcPts val="1350"/>
              </a:spcBef>
              <a:buClr>
                <a:srgbClr val="595959"/>
              </a:buClr>
            </a:pPr>
            <a:r>
              <a:rPr lang="ru-RU" sz="4800" b="1" i="1" dirty="0">
                <a:solidFill>
                  <a:schemeClr val="tx1"/>
                </a:solidFill>
                <a:latin typeface="Arial"/>
                <a:ea typeface="+mn-ea"/>
                <a:cs typeface="Arial"/>
              </a:rPr>
              <a:t>		</a:t>
            </a:r>
            <a:r>
              <a:rPr lang="ru-RU" sz="4000" b="1" i="1" dirty="0">
                <a:solidFill>
                  <a:schemeClr val="tx1"/>
                </a:solidFill>
                <a:latin typeface="Arial"/>
                <a:ea typeface="+mn-ea"/>
                <a:cs typeface="Arial"/>
              </a:rPr>
              <a:t> (По делам)</a:t>
            </a:r>
          </a:p>
          <a:p>
            <a:pPr algn="l" defTabSz="685800">
              <a:lnSpc>
                <a:spcPct val="70000"/>
              </a:lnSpc>
              <a:spcBef>
                <a:spcPts val="1350"/>
              </a:spcBef>
              <a:buClr>
                <a:srgbClr val="595959"/>
              </a:buClr>
            </a:pPr>
            <a:r>
              <a:rPr lang="ru-RU" sz="4800" b="1" dirty="0">
                <a:solidFill>
                  <a:schemeClr val="tx1"/>
                </a:solidFill>
                <a:latin typeface="Arial"/>
                <a:ea typeface="+mn-ea"/>
                <a:cs typeface="Arial"/>
              </a:rPr>
              <a:t>Их им воздать</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287681107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1029</TotalTime>
  <Words>140</Words>
  <Application>Microsoft Macintosh PowerPoint</Application>
  <PresentationFormat>On-screen Show (16:9)</PresentationFormat>
  <Paragraphs>70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97</cp:revision>
  <dcterms:modified xsi:type="dcterms:W3CDTF">2020-11-25T10:49:28Z</dcterms:modified>
</cp:coreProperties>
</file>