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040" r:id="rId2"/>
    <p:sldId id="1056" r:id="rId3"/>
    <p:sldId id="1074" r:id="rId4"/>
    <p:sldId id="1076" r:id="rId5"/>
    <p:sldId id="1077" r:id="rId6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A2A"/>
    <a:srgbClr val="000000"/>
    <a:srgbClr val="02243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16.11.20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868840"/>
            <a:ext cx="6408712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Надежды свет</a:t>
            </a: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6672" y="-270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ts val="7000"/>
              </a:lnSpc>
            </a:pPr>
            <a:r>
              <a:rPr lang="ru-RU" sz="4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Надежды свет </a:t>
            </a:r>
          </a:p>
          <a:p>
            <a:pPr>
              <a:lnSpc>
                <a:spcPts val="7000"/>
              </a:lnSpc>
            </a:pPr>
            <a:r>
              <a:rPr lang="ru-RU" sz="4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Горит в моей груди,</a:t>
            </a:r>
          </a:p>
          <a:p>
            <a:pPr>
              <a:lnSpc>
                <a:spcPts val="7000"/>
              </a:lnSpc>
            </a:pPr>
            <a:r>
              <a:rPr lang="ru-RU" sz="4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славный день тот недалёк,</a:t>
            </a:r>
          </a:p>
          <a:p>
            <a:pPr>
              <a:lnSpc>
                <a:spcPts val="7000"/>
              </a:lnSpc>
            </a:pPr>
            <a:r>
              <a:rPr lang="ru-RU" sz="44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(Что день тот недалёк)</a:t>
            </a:r>
            <a:r>
              <a:rPr lang="ru-RU" sz="4400" b="1" i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ts val="7000"/>
              </a:lnSpc>
            </a:pPr>
            <a:r>
              <a:rPr lang="ru-RU" sz="4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сияньем света впереди</a:t>
            </a:r>
          </a:p>
          <a:p>
            <a:pPr>
              <a:lnSpc>
                <a:spcPts val="7000"/>
              </a:lnSpc>
            </a:pPr>
            <a:r>
              <a:rPr lang="ru-RU" sz="4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Зажжётся заревом восток!</a:t>
            </a:r>
          </a:p>
          <a:p>
            <a:pPr>
              <a:lnSpc>
                <a:spcPts val="7000"/>
              </a:lnSpc>
            </a:pPr>
            <a:r>
              <a:rPr lang="ru-RU" sz="4400" b="1" i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(Зарёй восток!)</a:t>
            </a:r>
          </a:p>
          <a:p>
            <a:endParaRPr lang="ru-RU" sz="44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6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4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 пророческий настал, </a:t>
            </a:r>
          </a:p>
          <a:p>
            <a:pPr>
              <a:lnSpc>
                <a:spcPct val="110000"/>
              </a:lnSpc>
            </a:pPr>
            <a:r>
              <a:rPr lang="ru-RU" sz="4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народ везде воспрял, </a:t>
            </a:r>
          </a:p>
          <a:p>
            <a:pPr>
              <a:lnSpc>
                <a:spcPct val="110000"/>
              </a:lnSpc>
            </a:pPr>
            <a:r>
              <a:rPr lang="ru-RU" sz="4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гремело средь людей:</a:t>
            </a:r>
          </a:p>
          <a:p>
            <a:pPr>
              <a:lnSpc>
                <a:spcPct val="110000"/>
              </a:lnSpc>
            </a:pPr>
            <a:r>
              <a:rPr lang="ru-RU" sz="4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“Аллилуйя, Царь царей!”</a:t>
            </a:r>
          </a:p>
          <a:p>
            <a:pPr>
              <a:lnSpc>
                <a:spcPct val="110000"/>
              </a:lnSpc>
            </a:pPr>
            <a:r>
              <a:rPr lang="ru-RU" sz="4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Надежды свет </a:t>
            </a:r>
          </a:p>
          <a:p>
            <a:pPr>
              <a:lnSpc>
                <a:spcPct val="110000"/>
              </a:lnSpc>
            </a:pPr>
            <a:r>
              <a:rPr lang="ru-RU" sz="4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 светит впереди! </a:t>
            </a:r>
          </a:p>
          <a:p>
            <a:pPr>
              <a:lnSpc>
                <a:spcPct val="110000"/>
              </a:lnSpc>
            </a:pPr>
            <a:r>
              <a:rPr lang="ru-RU" sz="4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Гряди, Спаситель </a:t>
            </a:r>
            <a:endParaRPr lang="ru-RU" sz="44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4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4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  <a:r>
              <a:rPr lang="ru-RU" sz="4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гряди</a:t>
            </a:r>
            <a:r>
              <a:rPr lang="ru-RU" sz="4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>
              <a:lnSpc>
                <a:spcPct val="110000"/>
              </a:lnSpc>
            </a:pPr>
            <a:endParaRPr lang="ru-RU" sz="44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219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4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что за радость  </a:t>
            </a:r>
          </a:p>
          <a:p>
            <a:pPr>
              <a:lnSpc>
                <a:spcPct val="110000"/>
              </a:lnSpc>
            </a:pPr>
            <a:r>
              <a:rPr lang="ru-RU" sz="4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Ждёт нас впереди, </a:t>
            </a:r>
          </a:p>
          <a:p>
            <a:pPr>
              <a:lnSpc>
                <a:spcPct val="110000"/>
              </a:lnSpc>
            </a:pPr>
            <a:r>
              <a:rPr lang="ru-RU" sz="4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Спаситель наш придёт! </a:t>
            </a:r>
          </a:p>
          <a:p>
            <a:pPr>
              <a:lnSpc>
                <a:spcPct val="110000"/>
              </a:lnSpc>
            </a:pPr>
            <a:r>
              <a:rPr lang="ru-RU" sz="4400" b="1" i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(Спаситель наш придёт!)</a:t>
            </a:r>
          </a:p>
          <a:p>
            <a:pPr>
              <a:lnSpc>
                <a:spcPct val="110000"/>
              </a:lnSpc>
            </a:pPr>
            <a:r>
              <a:rPr lang="ru-RU" sz="4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почему </a:t>
            </a:r>
            <a:endParaRPr lang="ru-RU" sz="44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4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4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надеждою в груди</a:t>
            </a:r>
          </a:p>
          <a:p>
            <a:pPr>
              <a:lnSpc>
                <a:spcPct val="110000"/>
              </a:lnSpc>
            </a:pPr>
            <a:r>
              <a:rPr lang="ru-RU" sz="4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Душа ликует и поёт! </a:t>
            </a:r>
          </a:p>
          <a:p>
            <a:pPr>
              <a:lnSpc>
                <a:spcPct val="110000"/>
              </a:lnSpc>
            </a:pPr>
            <a:r>
              <a:rPr lang="ru-RU" sz="4400" b="1" i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(Душа поёт!)</a:t>
            </a:r>
          </a:p>
          <a:p>
            <a:pPr>
              <a:lnSpc>
                <a:spcPct val="110000"/>
              </a:lnSpc>
            </a:pPr>
            <a:r>
              <a:rPr lang="ru-RU" sz="4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736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4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Церковь Божья, ободрись! </a:t>
            </a:r>
          </a:p>
          <a:p>
            <a:pPr>
              <a:lnSpc>
                <a:spcPct val="110000"/>
              </a:lnSpc>
            </a:pPr>
            <a:r>
              <a:rPr lang="ru-RU" sz="4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Силой свыше облекись, </a:t>
            </a:r>
          </a:p>
          <a:p>
            <a:pPr>
              <a:lnSpc>
                <a:spcPct val="110000"/>
              </a:lnSpc>
            </a:pPr>
            <a:r>
              <a:rPr lang="ru-RU" sz="4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звучит среди людей:</a:t>
            </a:r>
          </a:p>
          <a:p>
            <a:pPr>
              <a:lnSpc>
                <a:spcPct val="110000"/>
              </a:lnSpc>
            </a:pPr>
            <a:r>
              <a:rPr lang="ru-RU" sz="4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“Иисус есть Царь царей!” </a:t>
            </a:r>
          </a:p>
          <a:p>
            <a:pPr>
              <a:lnSpc>
                <a:spcPct val="110000"/>
              </a:lnSpc>
            </a:pPr>
            <a:r>
              <a:rPr lang="ru-RU" sz="4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Надежды свет </a:t>
            </a:r>
          </a:p>
          <a:p>
            <a:pPr>
              <a:lnSpc>
                <a:spcPct val="110000"/>
              </a:lnSpc>
            </a:pPr>
            <a:r>
              <a:rPr lang="ru-RU" sz="4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 светит впереди! </a:t>
            </a:r>
          </a:p>
          <a:p>
            <a:pPr>
              <a:lnSpc>
                <a:spcPct val="110000"/>
              </a:lnSpc>
            </a:pPr>
            <a:r>
              <a:rPr lang="ru-RU" sz="4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Гряди, Спаситель </a:t>
            </a:r>
            <a:endParaRPr lang="ru-RU" sz="44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4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4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  <a:r>
              <a:rPr lang="ru-RU" sz="4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гряди!</a:t>
            </a:r>
            <a:endParaRPr lang="ru-RU" sz="44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85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8532</TotalTime>
  <Words>141</Words>
  <Application>Microsoft Macintosh PowerPoint</Application>
  <PresentationFormat>On-screen Show (4:3)</PresentationFormat>
  <Paragraphs>34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240. Надежды свет 4х3</dc:title>
  <dc:creator>Павел Яковлев</dc:creator>
  <cp:lastModifiedBy>Yulia Lisovaya</cp:lastModifiedBy>
  <cp:revision>250</cp:revision>
  <dcterms:created xsi:type="dcterms:W3CDTF">2016-09-02T12:17:38Z</dcterms:created>
  <dcterms:modified xsi:type="dcterms:W3CDTF">2020-11-16T13:29:37Z</dcterms:modified>
</cp:coreProperties>
</file>