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6" r:id="rId3"/>
    <p:sldId id="1089" r:id="rId4"/>
    <p:sldId id="1064" r:id="rId5"/>
    <p:sldId id="1090" r:id="rId6"/>
    <p:sldId id="1091" r:id="rId7"/>
    <p:sldId id="1092" r:id="rId8"/>
    <p:sldId id="1093" r:id="rId9"/>
    <p:sldId id="1094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00000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868840"/>
            <a:ext cx="6408712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день </a:t>
            </a:r>
          </a:p>
          <a:p>
            <a:pPr algn="r"/>
            <a:r>
              <a:rPr lang="ru-RU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придёт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9289032" cy="50937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день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 –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Солнце вечности 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зойдёт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Царство 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вета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добра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нас приведёт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6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764704"/>
            <a:ext cx="9289032" cy="422968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мир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стране святой,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нарушит грех покой.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за день, 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Радостный день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астаёт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3970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462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день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придёт, 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 царей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 сойдёт.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 всех концов земли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 народ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соберёт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3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ликованьем 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устах</a:t>
            </a:r>
          </a:p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Встретим</a:t>
            </a:r>
          </a:p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Христа.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за день, 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Радостный день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астаёт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10000"/>
              </a:lnSpc>
            </a:pP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0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0648"/>
            <a:ext cx="9289032" cy="422968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не будет невзгод,</a:t>
            </a:r>
          </a:p>
          <a:p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болезней,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забот,</a:t>
            </a:r>
          </a:p>
          <a:p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Слёзы горя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наших глаз</a:t>
            </a:r>
          </a:p>
          <a:p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Навсегда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отрёт.</a:t>
            </a:r>
          </a:p>
        </p:txBody>
      </p:sp>
    </p:spTree>
    <p:extLst>
      <p:ext uri="{BB962C8B-B14F-4D97-AF65-F5344CB8AC3E}">
        <p14:creationId xmlns:p14="http://schemas.microsoft.com/office/powerpoint/2010/main" val="260194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16632"/>
            <a:ext cx="9289032" cy="422968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счастье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конца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Царстве 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ашего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Отца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за день, 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Радостный день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астаёт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7804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462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день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придёт, 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 царей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 сойдёт.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 всех концов земли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 народ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соберёт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1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ликованьем 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устах</a:t>
            </a:r>
          </a:p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Встретим</a:t>
            </a:r>
          </a:p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Христа.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за день, 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Радостный день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астаёт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10000"/>
              </a:lnSpc>
            </a:pP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14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8630</TotalTime>
  <Words>157</Words>
  <Application>Microsoft Macintosh PowerPoint</Application>
  <PresentationFormat>On-screen Show (4:3)</PresentationFormat>
  <Paragraphs>60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239. Скоро день тот придёт 4х3</dc:title>
  <dc:creator>Павел Яковлев</dc:creator>
  <cp:lastModifiedBy>Yulia Lisovaya</cp:lastModifiedBy>
  <cp:revision>250</cp:revision>
  <dcterms:created xsi:type="dcterms:W3CDTF">2016-09-02T12:17:38Z</dcterms:created>
  <dcterms:modified xsi:type="dcterms:W3CDTF">2020-11-16T13:11:58Z</dcterms:modified>
</cp:coreProperties>
</file>