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65" r:id="rId2"/>
    <p:sldId id="278" r:id="rId3"/>
    <p:sldId id="287" r:id="rId4"/>
    <p:sldId id="300" r:id="rId5"/>
    <p:sldId id="301" r:id="rId6"/>
    <p:sldId id="302" r:id="rId7"/>
    <p:sldId id="303" r:id="rId8"/>
    <p:sldId id="304" r:id="rId9"/>
    <p:sldId id="305" r:id="rId10"/>
    <p:sldId id="306" r:id="rId11"/>
    <p:sldId id="307" r:id="rId12"/>
    <p:sldId id="308" r:id="rId13"/>
    <p:sldId id="309" r:id="rId1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82"/>
    <p:restoredTop sz="95407" autoAdjust="0"/>
  </p:normalViewPr>
  <p:slideViewPr>
    <p:cSldViewPr snapToGrid="0" snapToObjects="1">
      <p:cViewPr varScale="1">
        <p:scale>
          <a:sx n="179" d="100"/>
          <a:sy n="179" d="100"/>
        </p:scale>
        <p:origin x="-264"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1065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6888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87086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703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73264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16028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80570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36380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05833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34775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53038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482"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224"/>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225825" y="376819"/>
            <a:ext cx="6502282"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ts val="65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Я на земле прохожий</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Путь мой лежит </a:t>
            </a:r>
          </a:p>
          <a:p>
            <a:pPr algn="l" defTabSz="685800">
              <a:spcBef>
                <a:spcPts val="1350"/>
              </a:spcBef>
              <a:buClr>
                <a:srgbClr val="595959"/>
              </a:buClr>
            </a:pPr>
            <a:r>
              <a:rPr lang="ru-RU" sz="4000" b="1" dirty="0">
                <a:solidFill>
                  <a:schemeClr val="tx1"/>
                </a:solidFill>
                <a:latin typeface="Arial"/>
                <a:ea typeface="+mn-ea"/>
                <a:cs typeface="Arial"/>
              </a:rPr>
              <a:t>Мимо дальних планет,</a:t>
            </a:r>
          </a:p>
          <a:p>
            <a:pPr algn="l" defTabSz="685800">
              <a:spcBef>
                <a:spcPts val="1350"/>
              </a:spcBef>
              <a:buClr>
                <a:srgbClr val="595959"/>
              </a:buClr>
            </a:pPr>
            <a:r>
              <a:rPr lang="ru-RU" sz="4000" b="1" dirty="0">
                <a:solidFill>
                  <a:schemeClr val="tx1"/>
                </a:solidFill>
                <a:latin typeface="Arial"/>
                <a:ea typeface="+mn-ea"/>
                <a:cs typeface="Arial"/>
              </a:rPr>
              <a:t>Рядом спутник </a:t>
            </a:r>
          </a:p>
          <a:p>
            <a:pPr algn="l" defTabSz="685800">
              <a:spcBef>
                <a:spcPts val="1350"/>
              </a:spcBef>
              <a:buClr>
                <a:srgbClr val="595959"/>
              </a:buClr>
            </a:pPr>
            <a:r>
              <a:rPr lang="ru-RU" sz="4000" b="1" dirty="0">
                <a:solidFill>
                  <a:schemeClr val="tx1"/>
                </a:solidFill>
                <a:latin typeface="Arial"/>
                <a:ea typeface="+mn-ea"/>
                <a:cs typeface="Arial"/>
              </a:rPr>
              <a:t>Мой верный – Христос!</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118542347"/>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Боже, даруй мне силы</a:t>
            </a:r>
          </a:p>
          <a:p>
            <a:pPr algn="l" defTabSz="685800">
              <a:spcBef>
                <a:spcPts val="1350"/>
              </a:spcBef>
              <a:buClr>
                <a:srgbClr val="595959"/>
              </a:buClr>
            </a:pPr>
            <a:r>
              <a:rPr lang="ru-RU" sz="4400" b="1" dirty="0">
                <a:solidFill>
                  <a:schemeClr val="tx1"/>
                </a:solidFill>
                <a:latin typeface="Arial"/>
                <a:cs typeface="Arial"/>
              </a:rPr>
              <a:t>Крест свой с терпеньем нести,</a:t>
            </a:r>
          </a:p>
          <a:p>
            <a:pPr algn="l" defTabSz="685800">
              <a:spcBef>
                <a:spcPts val="1350"/>
              </a:spcBef>
              <a:buClr>
                <a:srgbClr val="595959"/>
              </a:buClr>
            </a:pPr>
            <a:r>
              <a:rPr lang="ru-RU" sz="4400" b="1" dirty="0">
                <a:solidFill>
                  <a:schemeClr val="tx1"/>
                </a:solidFill>
                <a:latin typeface="Arial"/>
                <a:cs typeface="Arial"/>
              </a:rPr>
              <a:t>Чтобы в святую Отчизну</a:t>
            </a:r>
          </a:p>
          <a:p>
            <a:pPr algn="l" defTabSz="685800">
              <a:spcBef>
                <a:spcPts val="1350"/>
              </a:spcBef>
              <a:buClr>
                <a:srgbClr val="595959"/>
              </a:buClr>
            </a:pPr>
            <a:r>
              <a:rPr lang="ru-RU" sz="4400" b="1" dirty="0">
                <a:solidFill>
                  <a:schemeClr val="tx1"/>
                </a:solidFill>
                <a:latin typeface="Arial"/>
                <a:cs typeface="Arial"/>
              </a:rPr>
              <a:t>Мог я с победой войти.</a:t>
            </a:r>
          </a:p>
        </p:txBody>
      </p:sp>
    </p:spTree>
    <p:extLst>
      <p:ext uri="{BB962C8B-B14F-4D97-AF65-F5344CB8AC3E}">
        <p14:creationId xmlns:p14="http://schemas.microsoft.com/office/powerpoint/2010/main" val="2263927919"/>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Без кораблей, </a:t>
            </a:r>
          </a:p>
          <a:p>
            <a:pPr algn="l" defTabSz="685800">
              <a:spcBef>
                <a:spcPts val="1350"/>
              </a:spcBef>
              <a:buClr>
                <a:srgbClr val="595959"/>
              </a:buClr>
            </a:pPr>
            <a:r>
              <a:rPr lang="ru-RU" sz="4000" b="1" dirty="0">
                <a:solidFill>
                  <a:schemeClr val="tx1"/>
                </a:solidFill>
                <a:latin typeface="Arial"/>
                <a:ea typeface="+mn-ea"/>
                <a:cs typeface="Arial"/>
              </a:rPr>
              <a:t>Без могучих ракет,</a:t>
            </a:r>
          </a:p>
          <a:p>
            <a:pPr algn="l" defTabSz="685800">
              <a:spcBef>
                <a:spcPts val="1350"/>
              </a:spcBef>
              <a:buClr>
                <a:srgbClr val="595959"/>
              </a:buClr>
            </a:pPr>
            <a:r>
              <a:rPr lang="ru-RU" sz="4000" b="1" dirty="0">
                <a:solidFill>
                  <a:schemeClr val="tx1"/>
                </a:solidFill>
                <a:latin typeface="Arial"/>
                <a:ea typeface="+mn-ea"/>
                <a:cs typeface="Arial"/>
              </a:rPr>
              <a:t>В мир желаний, </a:t>
            </a:r>
          </a:p>
          <a:p>
            <a:pPr algn="l" defTabSz="685800">
              <a:spcBef>
                <a:spcPts val="1350"/>
              </a:spcBef>
              <a:buClr>
                <a:srgbClr val="595959"/>
              </a:buClr>
            </a:pPr>
            <a:r>
              <a:rPr lang="ru-RU" sz="4000" b="1" dirty="0">
                <a:solidFill>
                  <a:schemeClr val="tx1"/>
                </a:solidFill>
                <a:latin typeface="Arial"/>
                <a:ea typeface="+mn-ea"/>
                <a:cs typeface="Arial"/>
              </a:rPr>
              <a:t>В мир сладостных грёз...</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654720190"/>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00" b="1">
              <a:solidFill>
                <a:schemeClr val="tx1"/>
              </a:solidFill>
              <a:latin typeface="Arial"/>
              <a:ea typeface="+mn-ea"/>
              <a:cs typeface="Arial"/>
            </a:endParaRPr>
          </a:p>
          <a:p>
            <a:pPr algn="l" defTabSz="685800">
              <a:spcBef>
                <a:spcPts val="1350"/>
              </a:spcBef>
              <a:buClr>
                <a:srgbClr val="595959"/>
              </a:buClr>
            </a:pPr>
            <a:r>
              <a:rPr lang="ru-RU" sz="4000" b="1">
                <a:solidFill>
                  <a:schemeClr val="tx1"/>
                </a:solidFill>
                <a:latin typeface="Arial"/>
                <a:ea typeface="+mn-ea"/>
                <a:cs typeface="Arial"/>
              </a:rPr>
              <a:t>Путь </a:t>
            </a:r>
            <a:r>
              <a:rPr lang="ru-RU" sz="4000" b="1" dirty="0">
                <a:solidFill>
                  <a:schemeClr val="tx1"/>
                </a:solidFill>
                <a:latin typeface="Arial"/>
                <a:ea typeface="+mn-ea"/>
                <a:cs typeface="Arial"/>
              </a:rPr>
              <a:t>мой лежит </a:t>
            </a:r>
          </a:p>
          <a:p>
            <a:pPr algn="l" defTabSz="685800">
              <a:spcBef>
                <a:spcPts val="1350"/>
              </a:spcBef>
              <a:buClr>
                <a:srgbClr val="595959"/>
              </a:buClr>
            </a:pPr>
            <a:r>
              <a:rPr lang="ru-RU" sz="4000" b="1" dirty="0">
                <a:solidFill>
                  <a:schemeClr val="tx1"/>
                </a:solidFill>
                <a:latin typeface="Arial"/>
                <a:ea typeface="+mn-ea"/>
                <a:cs typeface="Arial"/>
              </a:rPr>
              <a:t>Мимо дальних планет,</a:t>
            </a:r>
          </a:p>
          <a:p>
            <a:pPr algn="l" defTabSz="685800">
              <a:spcBef>
                <a:spcPts val="1350"/>
              </a:spcBef>
              <a:buClr>
                <a:srgbClr val="595959"/>
              </a:buClr>
            </a:pPr>
            <a:r>
              <a:rPr lang="ru-RU" sz="4000" b="1" dirty="0">
                <a:solidFill>
                  <a:schemeClr val="tx1"/>
                </a:solidFill>
                <a:latin typeface="Arial"/>
                <a:ea typeface="+mn-ea"/>
                <a:cs typeface="Arial"/>
              </a:rPr>
              <a:t>Рядом спутник </a:t>
            </a:r>
          </a:p>
          <a:p>
            <a:pPr algn="l" defTabSz="685800">
              <a:spcBef>
                <a:spcPts val="1350"/>
              </a:spcBef>
              <a:buClr>
                <a:srgbClr val="595959"/>
              </a:buClr>
            </a:pPr>
            <a:r>
              <a:rPr lang="ru-RU" sz="4000" b="1" dirty="0">
                <a:solidFill>
                  <a:schemeClr val="tx1"/>
                </a:solidFill>
                <a:latin typeface="Arial"/>
                <a:ea typeface="+mn-ea"/>
                <a:cs typeface="Arial"/>
              </a:rPr>
              <a:t>Мой верный – Христос!</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395331058"/>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30265"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Я на земле прохожий, </a:t>
            </a:r>
          </a:p>
          <a:p>
            <a:pPr algn="l" defTabSz="685800">
              <a:spcBef>
                <a:spcPts val="1350"/>
              </a:spcBef>
              <a:buClr>
                <a:srgbClr val="595959"/>
              </a:buClr>
            </a:pPr>
            <a:r>
              <a:rPr lang="ru-RU" sz="4400" b="1" dirty="0">
                <a:solidFill>
                  <a:schemeClr val="tx1"/>
                </a:solidFill>
                <a:latin typeface="Arial"/>
                <a:cs typeface="Arial"/>
              </a:rPr>
              <a:t>Миру безмерно чужой.</a:t>
            </a:r>
          </a:p>
          <a:p>
            <a:pPr algn="l" defTabSz="685800">
              <a:spcBef>
                <a:spcPts val="1350"/>
              </a:spcBef>
              <a:buClr>
                <a:srgbClr val="595959"/>
              </a:buClr>
            </a:pPr>
            <a:r>
              <a:rPr lang="ru-RU" sz="4400" b="1" dirty="0">
                <a:solidFill>
                  <a:schemeClr val="tx1"/>
                </a:solidFill>
                <a:latin typeface="Arial"/>
                <a:cs typeface="Arial"/>
              </a:rPr>
              <a:t>Люди стремятся все в космос,</a:t>
            </a:r>
          </a:p>
          <a:p>
            <a:pPr algn="l" defTabSz="685800">
              <a:spcBef>
                <a:spcPts val="1350"/>
              </a:spcBef>
              <a:buClr>
                <a:srgbClr val="595959"/>
              </a:buClr>
            </a:pPr>
            <a:r>
              <a:rPr lang="ru-RU" sz="4400" b="1" dirty="0">
                <a:solidFill>
                  <a:schemeClr val="tx1"/>
                </a:solidFill>
                <a:latin typeface="Arial"/>
                <a:cs typeface="Arial"/>
              </a:rPr>
              <a:t>Я же спешу домой.</a:t>
            </a:r>
          </a:p>
        </p:txBody>
      </p:sp>
    </p:spTree>
    <p:extLst>
      <p:ext uri="{BB962C8B-B14F-4D97-AF65-F5344CB8AC3E}">
        <p14:creationId xmlns:p14="http://schemas.microsoft.com/office/powerpoint/2010/main" val="2963981742"/>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Без кораблей, </a:t>
            </a:r>
          </a:p>
          <a:p>
            <a:pPr algn="l" defTabSz="685800">
              <a:spcBef>
                <a:spcPts val="1350"/>
              </a:spcBef>
              <a:buClr>
                <a:srgbClr val="595959"/>
              </a:buClr>
            </a:pPr>
            <a:r>
              <a:rPr lang="ru-RU" sz="4000" b="1" dirty="0">
                <a:solidFill>
                  <a:schemeClr val="tx1"/>
                </a:solidFill>
                <a:latin typeface="Arial"/>
                <a:ea typeface="+mn-ea"/>
                <a:cs typeface="Arial"/>
              </a:rPr>
              <a:t>Без могучих ракет,</a:t>
            </a:r>
          </a:p>
          <a:p>
            <a:pPr algn="l" defTabSz="685800">
              <a:spcBef>
                <a:spcPts val="1350"/>
              </a:spcBef>
              <a:buClr>
                <a:srgbClr val="595959"/>
              </a:buClr>
            </a:pPr>
            <a:r>
              <a:rPr lang="ru-RU" sz="4000" b="1" dirty="0">
                <a:solidFill>
                  <a:schemeClr val="tx1"/>
                </a:solidFill>
                <a:latin typeface="Arial"/>
                <a:ea typeface="+mn-ea"/>
                <a:cs typeface="Arial"/>
              </a:rPr>
              <a:t>В мир желаний, </a:t>
            </a:r>
          </a:p>
          <a:p>
            <a:pPr algn="l" defTabSz="685800">
              <a:spcBef>
                <a:spcPts val="1350"/>
              </a:spcBef>
              <a:buClr>
                <a:srgbClr val="595959"/>
              </a:buClr>
            </a:pPr>
            <a:r>
              <a:rPr lang="ru-RU" sz="4000" b="1" dirty="0">
                <a:solidFill>
                  <a:schemeClr val="tx1"/>
                </a:solidFill>
                <a:latin typeface="Arial"/>
                <a:ea typeface="+mn-ea"/>
                <a:cs typeface="Arial"/>
              </a:rPr>
              <a:t>В мир сладостных грёз...</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4016531710"/>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Путь мой лежит </a:t>
            </a:r>
          </a:p>
          <a:p>
            <a:pPr algn="l" defTabSz="685800">
              <a:spcBef>
                <a:spcPts val="1350"/>
              </a:spcBef>
              <a:buClr>
                <a:srgbClr val="595959"/>
              </a:buClr>
            </a:pPr>
            <a:r>
              <a:rPr lang="ru-RU" sz="4000" b="1" dirty="0">
                <a:solidFill>
                  <a:schemeClr val="tx1"/>
                </a:solidFill>
                <a:latin typeface="Arial"/>
                <a:ea typeface="+mn-ea"/>
                <a:cs typeface="Arial"/>
              </a:rPr>
              <a:t>Мимо дальних планет,</a:t>
            </a:r>
          </a:p>
          <a:p>
            <a:pPr algn="l" defTabSz="685800">
              <a:spcBef>
                <a:spcPts val="1350"/>
              </a:spcBef>
              <a:buClr>
                <a:srgbClr val="595959"/>
              </a:buClr>
            </a:pPr>
            <a:r>
              <a:rPr lang="ru-RU" sz="4000" b="1" dirty="0">
                <a:solidFill>
                  <a:schemeClr val="tx1"/>
                </a:solidFill>
                <a:latin typeface="Arial"/>
                <a:ea typeface="+mn-ea"/>
                <a:cs typeface="Arial"/>
              </a:rPr>
              <a:t>Рядом спутник </a:t>
            </a:r>
          </a:p>
          <a:p>
            <a:pPr algn="l" defTabSz="685800">
              <a:spcBef>
                <a:spcPts val="1350"/>
              </a:spcBef>
              <a:buClr>
                <a:srgbClr val="595959"/>
              </a:buClr>
            </a:pPr>
            <a:r>
              <a:rPr lang="ru-RU" sz="4000" b="1" dirty="0">
                <a:solidFill>
                  <a:schemeClr val="tx1"/>
                </a:solidFill>
                <a:latin typeface="Arial"/>
                <a:ea typeface="+mn-ea"/>
                <a:cs typeface="Arial"/>
              </a:rPr>
              <a:t>Мой верный – Христос!</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320455263"/>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87025"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Мир надо мной смеётся,</a:t>
            </a:r>
          </a:p>
          <a:p>
            <a:pPr algn="l" defTabSz="685800">
              <a:spcBef>
                <a:spcPts val="1350"/>
              </a:spcBef>
              <a:buClr>
                <a:srgbClr val="595959"/>
              </a:buClr>
            </a:pPr>
            <a:r>
              <a:rPr lang="ru-RU" sz="4400" b="1" dirty="0">
                <a:solidFill>
                  <a:schemeClr val="tx1"/>
                </a:solidFill>
                <a:latin typeface="Arial"/>
                <a:cs typeface="Arial"/>
              </a:rPr>
              <a:t>Ложью, позором клеймит,</a:t>
            </a:r>
          </a:p>
          <a:p>
            <a:pPr algn="l" defTabSz="685800">
              <a:spcBef>
                <a:spcPts val="1350"/>
              </a:spcBef>
              <a:buClr>
                <a:srgbClr val="595959"/>
              </a:buClr>
            </a:pPr>
            <a:r>
              <a:rPr lang="ru-RU" sz="4400" b="1" dirty="0">
                <a:solidFill>
                  <a:schemeClr val="tx1"/>
                </a:solidFill>
                <a:latin typeface="Arial"/>
                <a:cs typeface="Arial"/>
              </a:rPr>
              <a:t>Но мой любимый Спаситель</a:t>
            </a:r>
          </a:p>
          <a:p>
            <a:pPr algn="l" defTabSz="685800">
              <a:spcBef>
                <a:spcPts val="1350"/>
              </a:spcBef>
              <a:buClr>
                <a:srgbClr val="595959"/>
              </a:buClr>
            </a:pPr>
            <a:r>
              <a:rPr lang="ru-RU" sz="4400" b="1" dirty="0">
                <a:solidFill>
                  <a:schemeClr val="tx1"/>
                </a:solidFill>
                <a:latin typeface="Arial"/>
                <a:cs typeface="Arial"/>
              </a:rPr>
              <a:t>Ввысь мне стремиться велит.</a:t>
            </a:r>
          </a:p>
        </p:txBody>
      </p:sp>
    </p:spTree>
    <p:extLst>
      <p:ext uri="{BB962C8B-B14F-4D97-AF65-F5344CB8AC3E}">
        <p14:creationId xmlns:p14="http://schemas.microsoft.com/office/powerpoint/2010/main" val="1683449767"/>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Без кораблей, </a:t>
            </a:r>
          </a:p>
          <a:p>
            <a:pPr algn="l" defTabSz="685800">
              <a:spcBef>
                <a:spcPts val="1350"/>
              </a:spcBef>
              <a:buClr>
                <a:srgbClr val="595959"/>
              </a:buClr>
            </a:pPr>
            <a:r>
              <a:rPr lang="ru-RU" sz="4000" b="1" dirty="0">
                <a:solidFill>
                  <a:schemeClr val="tx1"/>
                </a:solidFill>
                <a:latin typeface="Arial"/>
                <a:ea typeface="+mn-ea"/>
                <a:cs typeface="Arial"/>
              </a:rPr>
              <a:t>Без могучих ракет,</a:t>
            </a:r>
          </a:p>
          <a:p>
            <a:pPr algn="l" defTabSz="685800">
              <a:spcBef>
                <a:spcPts val="1350"/>
              </a:spcBef>
              <a:buClr>
                <a:srgbClr val="595959"/>
              </a:buClr>
            </a:pPr>
            <a:r>
              <a:rPr lang="ru-RU" sz="4000" b="1" dirty="0">
                <a:solidFill>
                  <a:schemeClr val="tx1"/>
                </a:solidFill>
                <a:latin typeface="Arial"/>
                <a:ea typeface="+mn-ea"/>
                <a:cs typeface="Arial"/>
              </a:rPr>
              <a:t>В мир желаний, </a:t>
            </a:r>
          </a:p>
          <a:p>
            <a:pPr algn="l" defTabSz="685800">
              <a:spcBef>
                <a:spcPts val="1350"/>
              </a:spcBef>
              <a:buClr>
                <a:srgbClr val="595959"/>
              </a:buClr>
            </a:pPr>
            <a:r>
              <a:rPr lang="ru-RU" sz="4000" b="1" dirty="0">
                <a:solidFill>
                  <a:schemeClr val="tx1"/>
                </a:solidFill>
                <a:latin typeface="Arial"/>
                <a:ea typeface="+mn-ea"/>
                <a:cs typeface="Arial"/>
              </a:rPr>
              <a:t>В мир сладостных грёз...</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009931705"/>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Путь мой лежит </a:t>
            </a:r>
          </a:p>
          <a:p>
            <a:pPr algn="l" defTabSz="685800">
              <a:spcBef>
                <a:spcPts val="1350"/>
              </a:spcBef>
              <a:buClr>
                <a:srgbClr val="595959"/>
              </a:buClr>
            </a:pPr>
            <a:r>
              <a:rPr lang="ru-RU" sz="4000" b="1" dirty="0">
                <a:solidFill>
                  <a:schemeClr val="tx1"/>
                </a:solidFill>
                <a:latin typeface="Arial"/>
                <a:ea typeface="+mn-ea"/>
                <a:cs typeface="Arial"/>
              </a:rPr>
              <a:t>Мимо дальних планет,</a:t>
            </a:r>
          </a:p>
          <a:p>
            <a:pPr algn="l" defTabSz="685800">
              <a:spcBef>
                <a:spcPts val="1350"/>
              </a:spcBef>
              <a:buClr>
                <a:srgbClr val="595959"/>
              </a:buClr>
            </a:pPr>
            <a:r>
              <a:rPr lang="ru-RU" sz="4000" b="1" dirty="0">
                <a:solidFill>
                  <a:schemeClr val="tx1"/>
                </a:solidFill>
                <a:latin typeface="Arial"/>
                <a:ea typeface="+mn-ea"/>
                <a:cs typeface="Arial"/>
              </a:rPr>
              <a:t>Рядом спутник </a:t>
            </a:r>
          </a:p>
          <a:p>
            <a:pPr algn="l" defTabSz="685800">
              <a:spcBef>
                <a:spcPts val="1350"/>
              </a:spcBef>
              <a:buClr>
                <a:srgbClr val="595959"/>
              </a:buClr>
            </a:pPr>
            <a:r>
              <a:rPr lang="ru-RU" sz="4000" b="1" dirty="0">
                <a:solidFill>
                  <a:schemeClr val="tx1"/>
                </a:solidFill>
                <a:latin typeface="Arial"/>
                <a:ea typeface="+mn-ea"/>
                <a:cs typeface="Arial"/>
              </a:rPr>
              <a:t>Мой верный – Христос!</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394003385"/>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С Ним победить смогу я</a:t>
            </a:r>
          </a:p>
          <a:p>
            <a:pPr algn="l" defTabSz="685800">
              <a:spcBef>
                <a:spcPts val="1350"/>
              </a:spcBef>
              <a:buClr>
                <a:srgbClr val="595959"/>
              </a:buClr>
            </a:pPr>
            <a:r>
              <a:rPr lang="ru-RU" sz="4400" b="1" dirty="0">
                <a:solidFill>
                  <a:schemeClr val="tx1"/>
                </a:solidFill>
                <a:latin typeface="Arial"/>
                <a:cs typeface="Arial"/>
              </a:rPr>
              <a:t>Лютую злобу врага.</a:t>
            </a:r>
          </a:p>
          <a:p>
            <a:pPr algn="l" defTabSz="685800">
              <a:spcBef>
                <a:spcPts val="1350"/>
              </a:spcBef>
              <a:buClr>
                <a:srgbClr val="595959"/>
              </a:buClr>
            </a:pPr>
            <a:r>
              <a:rPr lang="ru-RU" sz="4400" b="1" dirty="0">
                <a:solidFill>
                  <a:schemeClr val="tx1"/>
                </a:solidFill>
                <a:latin typeface="Arial"/>
                <a:cs typeface="Arial"/>
              </a:rPr>
              <a:t>Дружба Христа Иисуса</a:t>
            </a:r>
          </a:p>
          <a:p>
            <a:pPr algn="l" defTabSz="685800">
              <a:spcBef>
                <a:spcPts val="1350"/>
              </a:spcBef>
              <a:buClr>
                <a:srgbClr val="595959"/>
              </a:buClr>
            </a:pPr>
            <a:r>
              <a:rPr lang="ru-RU" sz="4400" b="1" dirty="0">
                <a:solidFill>
                  <a:schemeClr val="tx1"/>
                </a:solidFill>
                <a:latin typeface="Arial"/>
                <a:cs typeface="Arial"/>
              </a:rPr>
              <a:t>Очень мне дорога!</a:t>
            </a:r>
          </a:p>
        </p:txBody>
      </p:sp>
    </p:spTree>
    <p:extLst>
      <p:ext uri="{BB962C8B-B14F-4D97-AF65-F5344CB8AC3E}">
        <p14:creationId xmlns:p14="http://schemas.microsoft.com/office/powerpoint/2010/main" val="4225342682"/>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Без кораблей, </a:t>
            </a:r>
          </a:p>
          <a:p>
            <a:pPr algn="l" defTabSz="685800">
              <a:spcBef>
                <a:spcPts val="1350"/>
              </a:spcBef>
              <a:buClr>
                <a:srgbClr val="595959"/>
              </a:buClr>
            </a:pPr>
            <a:r>
              <a:rPr lang="ru-RU" sz="4000" b="1" dirty="0">
                <a:solidFill>
                  <a:schemeClr val="tx1"/>
                </a:solidFill>
                <a:latin typeface="Arial"/>
                <a:ea typeface="+mn-ea"/>
                <a:cs typeface="Arial"/>
              </a:rPr>
              <a:t>Без могучих ракет,</a:t>
            </a:r>
          </a:p>
          <a:p>
            <a:pPr algn="l" defTabSz="685800">
              <a:spcBef>
                <a:spcPts val="1350"/>
              </a:spcBef>
              <a:buClr>
                <a:srgbClr val="595959"/>
              </a:buClr>
            </a:pPr>
            <a:r>
              <a:rPr lang="ru-RU" sz="4000" b="1" dirty="0">
                <a:solidFill>
                  <a:schemeClr val="tx1"/>
                </a:solidFill>
                <a:latin typeface="Arial"/>
                <a:ea typeface="+mn-ea"/>
                <a:cs typeface="Arial"/>
              </a:rPr>
              <a:t>В мир желаний,</a:t>
            </a:r>
          </a:p>
          <a:p>
            <a:pPr algn="l" defTabSz="685800">
              <a:spcBef>
                <a:spcPts val="1350"/>
              </a:spcBef>
              <a:buClr>
                <a:srgbClr val="595959"/>
              </a:buClr>
            </a:pPr>
            <a:r>
              <a:rPr lang="ru-RU" sz="4000" b="1" dirty="0">
                <a:solidFill>
                  <a:schemeClr val="tx1"/>
                </a:solidFill>
                <a:latin typeface="Arial"/>
                <a:ea typeface="+mn-ea"/>
                <a:cs typeface="Arial"/>
              </a:rPr>
              <a:t>В мир сладостных грёз...</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129524844"/>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1250</TotalTime>
  <Words>228</Words>
  <Application>Microsoft Macintosh PowerPoint</Application>
  <PresentationFormat>On-screen Show (16:9)</PresentationFormat>
  <Paragraphs>69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238. Я на земле прохожий 16х9</dc:title>
  <dc:creator>Павел Яковлев</dc:creator>
  <cp:lastModifiedBy>Yulia Lisovaya</cp:lastModifiedBy>
  <cp:revision>101</cp:revision>
  <dcterms:modified xsi:type="dcterms:W3CDTF">2020-11-16T13:22:33Z</dcterms:modified>
</cp:coreProperties>
</file>