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65" r:id="rId2"/>
    <p:sldId id="278" r:id="rId3"/>
    <p:sldId id="285" r:id="rId4"/>
    <p:sldId id="287" r:id="rId5"/>
    <p:sldId id="288" r:id="rId6"/>
    <p:sldId id="289" r:id="rId7"/>
    <p:sldId id="300" r:id="rId8"/>
    <p:sldId id="291" r:id="rId9"/>
    <p:sldId id="292" r:id="rId10"/>
    <p:sldId id="301" r:id="rId11"/>
    <p:sldId id="294" r:id="rId12"/>
    <p:sldId id="295" r:id="rId13"/>
    <p:sldId id="302" r:id="rId14"/>
    <p:sldId id="297" r:id="rId15"/>
    <p:sldId id="298" r:id="rId16"/>
    <p:sldId id="303" r:id="rId1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8790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95727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68021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55570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3352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4592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7629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5007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3355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25825"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ts val="65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Кто мне укажет путь?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Там, на Сионе, </a:t>
            </a:r>
          </a:p>
          <a:p>
            <a:pPr algn="l" defTabSz="685800">
              <a:spcBef>
                <a:spcPts val="1350"/>
              </a:spcBef>
              <a:buClr>
                <a:srgbClr val="595959"/>
              </a:buClr>
            </a:pPr>
            <a:r>
              <a:rPr lang="ru-RU" sz="4800" b="1" dirty="0">
                <a:solidFill>
                  <a:schemeClr val="tx1"/>
                </a:solidFill>
                <a:latin typeface="Arial"/>
                <a:ea typeface="+mn-ea"/>
                <a:cs typeface="Arial"/>
              </a:rPr>
              <a:t>Мир и покой,</a:t>
            </a:r>
          </a:p>
          <a:p>
            <a:pPr algn="l" defTabSz="685800">
              <a:spcBef>
                <a:spcPts val="1350"/>
              </a:spcBef>
              <a:buClr>
                <a:srgbClr val="595959"/>
              </a:buClr>
            </a:pPr>
            <a:r>
              <a:rPr lang="ru-RU" sz="4800" b="1" dirty="0">
                <a:solidFill>
                  <a:schemeClr val="tx1"/>
                </a:solidFill>
                <a:latin typeface="Arial"/>
                <a:ea typeface="+mn-ea"/>
                <a:cs typeface="Arial"/>
              </a:rPr>
              <a:t>Туда стремлюсь я, </a:t>
            </a:r>
          </a:p>
          <a:p>
            <a:pPr algn="l" defTabSz="685800">
              <a:spcBef>
                <a:spcPts val="1350"/>
              </a:spcBef>
              <a:buClr>
                <a:srgbClr val="595959"/>
              </a:buClr>
            </a:pPr>
            <a:r>
              <a:rPr lang="ru-RU" sz="4800" b="1" dirty="0">
                <a:solidFill>
                  <a:schemeClr val="tx1"/>
                </a:solidFill>
                <a:latin typeface="Arial"/>
                <a:ea typeface="+mn-ea"/>
                <a:cs typeface="Arial"/>
              </a:rPr>
              <a:t>В Сион родной</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404228296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Славят на </a:t>
            </a:r>
            <a:r>
              <a:rPr lang="ru-RU" sz="4800" b="1" dirty="0" smtClean="0">
                <a:solidFill>
                  <a:schemeClr val="tx1"/>
                </a:solidFill>
                <a:latin typeface="Arial"/>
                <a:cs typeface="Arial"/>
              </a:rPr>
              <a:t>арфах </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Там хоры певцов,</a:t>
            </a:r>
          </a:p>
          <a:p>
            <a:pPr algn="l" defTabSz="685800">
              <a:spcBef>
                <a:spcPts val="1350"/>
              </a:spcBef>
              <a:buClr>
                <a:srgbClr val="595959"/>
              </a:buClr>
            </a:pPr>
            <a:r>
              <a:rPr lang="ru-RU" sz="4800" b="1" dirty="0">
                <a:solidFill>
                  <a:schemeClr val="tx1"/>
                </a:solidFill>
                <a:latin typeface="Arial"/>
                <a:cs typeface="Arial"/>
              </a:rPr>
              <a:t>Славят Христову </a:t>
            </a:r>
          </a:p>
          <a:p>
            <a:pPr algn="l" defTabSz="685800">
              <a:spcBef>
                <a:spcPts val="1350"/>
              </a:spcBef>
              <a:buClr>
                <a:srgbClr val="595959"/>
              </a:buClr>
            </a:pPr>
            <a:r>
              <a:rPr lang="ru-RU" sz="4800" b="1" dirty="0">
                <a:solidFill>
                  <a:schemeClr val="tx1"/>
                </a:solidFill>
                <a:latin typeface="Arial"/>
                <a:cs typeface="Arial"/>
              </a:rPr>
              <a:t>Святую любовь.</a:t>
            </a:r>
          </a:p>
        </p:txBody>
      </p:sp>
    </p:spTree>
    <p:extLst>
      <p:ext uri="{BB962C8B-B14F-4D97-AF65-F5344CB8AC3E}">
        <p14:creationId xmlns:p14="http://schemas.microsoft.com/office/powerpoint/2010/main" val="22974131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От скверн и пороков </a:t>
            </a:r>
          </a:p>
          <a:p>
            <a:pPr algn="l" defTabSz="685800">
              <a:spcBef>
                <a:spcPts val="1350"/>
              </a:spcBef>
              <a:buClr>
                <a:srgbClr val="595959"/>
              </a:buClr>
            </a:pPr>
            <a:r>
              <a:rPr lang="ru-RU" sz="4800" b="1" dirty="0">
                <a:solidFill>
                  <a:schemeClr val="tx1"/>
                </a:solidFill>
                <a:latin typeface="Arial"/>
                <a:cs typeface="Arial"/>
              </a:rPr>
              <a:t>Земного бытья</a:t>
            </a:r>
          </a:p>
          <a:p>
            <a:pPr algn="l" defTabSz="685800">
              <a:spcBef>
                <a:spcPts val="1350"/>
              </a:spcBef>
              <a:buClr>
                <a:srgbClr val="595959"/>
              </a:buClr>
            </a:pPr>
            <a:r>
              <a:rPr lang="ru-RU" sz="4800" b="1" dirty="0">
                <a:solidFill>
                  <a:schemeClr val="tx1"/>
                </a:solidFill>
                <a:latin typeface="Arial"/>
                <a:cs typeface="Arial"/>
              </a:rPr>
              <a:t>Омылись все чистою </a:t>
            </a:r>
          </a:p>
          <a:p>
            <a:pPr algn="l" defTabSz="685800">
              <a:spcBef>
                <a:spcPts val="1350"/>
              </a:spcBef>
              <a:buClr>
                <a:srgbClr val="595959"/>
              </a:buClr>
            </a:pPr>
            <a:r>
              <a:rPr lang="ru-RU" sz="4800" b="1" dirty="0">
                <a:solidFill>
                  <a:schemeClr val="tx1"/>
                </a:solidFill>
                <a:latin typeface="Arial"/>
                <a:cs typeface="Arial"/>
              </a:rPr>
              <a:t>Кровью Христа.</a:t>
            </a:r>
          </a:p>
        </p:txBody>
      </p:sp>
    </p:spTree>
    <p:extLst>
      <p:ext uri="{BB962C8B-B14F-4D97-AF65-F5344CB8AC3E}">
        <p14:creationId xmlns:p14="http://schemas.microsoft.com/office/powerpoint/2010/main" val="4943617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Там, на Сионе, </a:t>
            </a:r>
          </a:p>
          <a:p>
            <a:pPr algn="l" defTabSz="685800">
              <a:spcBef>
                <a:spcPts val="1350"/>
              </a:spcBef>
              <a:buClr>
                <a:srgbClr val="595959"/>
              </a:buClr>
            </a:pPr>
            <a:r>
              <a:rPr lang="ru-RU" sz="4800" b="1" dirty="0">
                <a:solidFill>
                  <a:schemeClr val="tx1"/>
                </a:solidFill>
                <a:latin typeface="Arial"/>
                <a:ea typeface="+mn-ea"/>
                <a:cs typeface="Arial"/>
              </a:rPr>
              <a:t>Мир и покой,</a:t>
            </a:r>
          </a:p>
          <a:p>
            <a:pPr algn="l" defTabSz="685800">
              <a:spcBef>
                <a:spcPts val="1350"/>
              </a:spcBef>
              <a:buClr>
                <a:srgbClr val="595959"/>
              </a:buClr>
            </a:pPr>
            <a:r>
              <a:rPr lang="ru-RU" sz="4800" b="1" dirty="0">
                <a:solidFill>
                  <a:schemeClr val="tx1"/>
                </a:solidFill>
                <a:latin typeface="Arial"/>
                <a:ea typeface="+mn-ea"/>
                <a:cs typeface="Arial"/>
              </a:rPr>
              <a:t>Туда стремлюсь я, </a:t>
            </a:r>
          </a:p>
          <a:p>
            <a:pPr algn="l" defTabSz="685800">
              <a:spcBef>
                <a:spcPts val="1350"/>
              </a:spcBef>
              <a:buClr>
                <a:srgbClr val="595959"/>
              </a:buClr>
            </a:pPr>
            <a:r>
              <a:rPr lang="ru-RU" sz="4800" b="1" dirty="0">
                <a:solidFill>
                  <a:schemeClr val="tx1"/>
                </a:solidFill>
                <a:latin typeface="Arial"/>
                <a:ea typeface="+mn-ea"/>
                <a:cs typeface="Arial"/>
              </a:rPr>
              <a:t>В Сион родной</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404228296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Странствую я </a:t>
            </a:r>
          </a:p>
          <a:p>
            <a:pPr algn="l" defTabSz="685800">
              <a:spcBef>
                <a:spcPts val="1350"/>
              </a:spcBef>
              <a:buClr>
                <a:srgbClr val="595959"/>
              </a:buClr>
            </a:pPr>
            <a:r>
              <a:rPr lang="ru-RU" sz="4800" b="1" dirty="0">
                <a:solidFill>
                  <a:schemeClr val="tx1"/>
                </a:solidFill>
                <a:latin typeface="Arial"/>
                <a:cs typeface="Arial"/>
              </a:rPr>
              <a:t>В этой жизни земной,</a:t>
            </a:r>
          </a:p>
          <a:p>
            <a:pPr algn="l" defTabSz="685800">
              <a:spcBef>
                <a:spcPts val="1350"/>
              </a:spcBef>
              <a:buClr>
                <a:srgbClr val="595959"/>
              </a:buClr>
            </a:pPr>
            <a:r>
              <a:rPr lang="ru-RU" sz="4800" b="1" dirty="0">
                <a:solidFill>
                  <a:schemeClr val="tx1"/>
                </a:solidFill>
                <a:latin typeface="Arial"/>
                <a:cs typeface="Arial"/>
              </a:rPr>
              <a:t>Вскоре Господь </a:t>
            </a:r>
          </a:p>
          <a:p>
            <a:pPr algn="l" defTabSz="685800">
              <a:spcBef>
                <a:spcPts val="1350"/>
              </a:spcBef>
              <a:buClr>
                <a:srgbClr val="595959"/>
              </a:buClr>
            </a:pPr>
            <a:r>
              <a:rPr lang="ru-RU" sz="4800" b="1" dirty="0" smtClean="0">
                <a:solidFill>
                  <a:schemeClr val="tx1"/>
                </a:solidFill>
                <a:latin typeface="Arial"/>
                <a:cs typeface="Arial"/>
              </a:rPr>
              <a:t>Позовёт </a:t>
            </a:r>
            <a:r>
              <a:rPr lang="ru-RU" sz="4800" b="1" dirty="0">
                <a:solidFill>
                  <a:schemeClr val="tx1"/>
                </a:solidFill>
                <a:latin typeface="Arial"/>
                <a:cs typeface="Arial"/>
              </a:rPr>
              <a:t>всех домой.</a:t>
            </a:r>
          </a:p>
        </p:txBody>
      </p:sp>
    </p:spTree>
    <p:extLst>
      <p:ext uri="{BB962C8B-B14F-4D97-AF65-F5344CB8AC3E}">
        <p14:creationId xmlns:p14="http://schemas.microsoft.com/office/powerpoint/2010/main" val="40065326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Когда же </a:t>
            </a:r>
            <a:r>
              <a:rPr lang="ru-RU" sz="4800" b="1" dirty="0" smtClean="0">
                <a:solidFill>
                  <a:schemeClr val="tx1"/>
                </a:solidFill>
                <a:latin typeface="Arial"/>
                <a:cs typeface="Arial"/>
              </a:rPr>
              <a:t>Спаситель </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Во славе придёт,</a:t>
            </a:r>
          </a:p>
          <a:p>
            <a:pPr algn="l" defTabSz="685800">
              <a:spcBef>
                <a:spcPts val="1350"/>
              </a:spcBef>
              <a:buClr>
                <a:srgbClr val="595959"/>
              </a:buClr>
            </a:pPr>
            <a:r>
              <a:rPr lang="ru-RU" sz="4800" b="1" dirty="0">
                <a:solidFill>
                  <a:schemeClr val="tx1"/>
                </a:solidFill>
                <a:latin typeface="Arial"/>
                <a:cs typeface="Arial"/>
              </a:rPr>
              <a:t>Тогда </a:t>
            </a:r>
            <a:r>
              <a:rPr lang="ru-RU" sz="4800" b="1" dirty="0" smtClean="0">
                <a:solidFill>
                  <a:schemeClr val="tx1"/>
                </a:solidFill>
                <a:latin typeface="Arial"/>
                <a:cs typeface="Arial"/>
              </a:rPr>
              <a:t>искупленных </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С Собой Он возьмёт.</a:t>
            </a:r>
          </a:p>
        </p:txBody>
      </p:sp>
    </p:spTree>
    <p:extLst>
      <p:ext uri="{BB962C8B-B14F-4D97-AF65-F5344CB8AC3E}">
        <p14:creationId xmlns:p14="http://schemas.microsoft.com/office/powerpoint/2010/main" val="275064563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Там, на Сионе, </a:t>
            </a:r>
          </a:p>
          <a:p>
            <a:pPr algn="l" defTabSz="685800">
              <a:spcBef>
                <a:spcPts val="1350"/>
              </a:spcBef>
              <a:buClr>
                <a:srgbClr val="595959"/>
              </a:buClr>
            </a:pPr>
            <a:r>
              <a:rPr lang="ru-RU" sz="4800" b="1" dirty="0">
                <a:solidFill>
                  <a:schemeClr val="tx1"/>
                </a:solidFill>
                <a:latin typeface="Arial"/>
                <a:ea typeface="+mn-ea"/>
                <a:cs typeface="Arial"/>
              </a:rPr>
              <a:t>Мир и покой,</a:t>
            </a:r>
          </a:p>
          <a:p>
            <a:pPr algn="l" defTabSz="685800">
              <a:spcBef>
                <a:spcPts val="1350"/>
              </a:spcBef>
              <a:buClr>
                <a:srgbClr val="595959"/>
              </a:buClr>
            </a:pPr>
            <a:r>
              <a:rPr lang="ru-RU" sz="4800" b="1" dirty="0">
                <a:solidFill>
                  <a:schemeClr val="tx1"/>
                </a:solidFill>
                <a:latin typeface="Arial"/>
                <a:ea typeface="+mn-ea"/>
                <a:cs typeface="Arial"/>
              </a:rPr>
              <a:t>Туда стремлюсь я, </a:t>
            </a:r>
          </a:p>
          <a:p>
            <a:pPr algn="l" defTabSz="685800">
              <a:spcBef>
                <a:spcPts val="1350"/>
              </a:spcBef>
              <a:buClr>
                <a:srgbClr val="595959"/>
              </a:buClr>
            </a:pPr>
            <a:r>
              <a:rPr lang="ru-RU" sz="4800" b="1" dirty="0">
                <a:solidFill>
                  <a:schemeClr val="tx1"/>
                </a:solidFill>
                <a:latin typeface="Arial"/>
                <a:ea typeface="+mn-ea"/>
                <a:cs typeface="Arial"/>
              </a:rPr>
              <a:t>В Сион родной</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404228296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Кто мне укажет путь </a:t>
            </a:r>
          </a:p>
          <a:p>
            <a:pPr algn="l" defTabSz="685800">
              <a:spcBef>
                <a:spcPts val="1350"/>
              </a:spcBef>
              <a:buClr>
                <a:srgbClr val="595959"/>
              </a:buClr>
            </a:pPr>
            <a:r>
              <a:rPr lang="ru-RU" sz="4800" b="1" dirty="0">
                <a:solidFill>
                  <a:schemeClr val="tx1"/>
                </a:solidFill>
                <a:latin typeface="Arial"/>
                <a:cs typeface="Arial"/>
              </a:rPr>
              <a:t>В город святой?</a:t>
            </a:r>
          </a:p>
          <a:p>
            <a:pPr algn="l" defTabSz="685800">
              <a:spcBef>
                <a:spcPts val="1350"/>
              </a:spcBef>
              <a:buClr>
                <a:srgbClr val="595959"/>
              </a:buClr>
            </a:pPr>
            <a:r>
              <a:rPr lang="ru-RU" sz="4800" b="1" dirty="0">
                <a:solidFill>
                  <a:schemeClr val="tx1"/>
                </a:solidFill>
                <a:latin typeface="Arial"/>
                <a:cs typeface="Arial"/>
              </a:rPr>
              <a:t>Я утомлён этой </a:t>
            </a:r>
          </a:p>
          <a:p>
            <a:pPr algn="l" defTabSz="685800">
              <a:spcBef>
                <a:spcPts val="1350"/>
              </a:spcBef>
              <a:buClr>
                <a:srgbClr val="595959"/>
              </a:buClr>
            </a:pPr>
            <a:r>
              <a:rPr lang="ru-RU" sz="4800" b="1" dirty="0">
                <a:solidFill>
                  <a:schemeClr val="tx1"/>
                </a:solidFill>
                <a:latin typeface="Arial"/>
                <a:cs typeface="Arial"/>
              </a:rPr>
              <a:t>Жизнью земной.</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Здесь гнев беспощадный </a:t>
            </a:r>
          </a:p>
          <a:p>
            <a:pPr algn="l" defTabSz="685800">
              <a:spcBef>
                <a:spcPts val="1350"/>
              </a:spcBef>
              <a:buClr>
                <a:srgbClr val="595959"/>
              </a:buClr>
            </a:pPr>
            <a:r>
              <a:rPr lang="ru-RU" sz="4800" b="1" dirty="0">
                <a:solidFill>
                  <a:schemeClr val="tx1"/>
                </a:solidFill>
                <a:latin typeface="Arial"/>
                <a:cs typeface="Arial"/>
              </a:rPr>
              <a:t>В жестокой борьбе,</a:t>
            </a:r>
          </a:p>
          <a:p>
            <a:pPr algn="l" defTabSz="685800">
              <a:spcBef>
                <a:spcPts val="1350"/>
              </a:spcBef>
              <a:buClr>
                <a:srgbClr val="595959"/>
              </a:buClr>
            </a:pPr>
            <a:r>
              <a:rPr lang="ru-RU" sz="4800" b="1" dirty="0">
                <a:solidFill>
                  <a:schemeClr val="tx1"/>
                </a:solidFill>
                <a:latin typeface="Arial"/>
                <a:cs typeface="Arial"/>
              </a:rPr>
              <a:t>Здесь споры и зависть, </a:t>
            </a:r>
          </a:p>
          <a:p>
            <a:pPr algn="l" defTabSz="685800">
              <a:spcBef>
                <a:spcPts val="1350"/>
              </a:spcBef>
              <a:buClr>
                <a:srgbClr val="595959"/>
              </a:buClr>
            </a:pPr>
            <a:r>
              <a:rPr lang="ru-RU" sz="4800" b="1" dirty="0">
                <a:solidFill>
                  <a:schemeClr val="tx1"/>
                </a:solidFill>
                <a:latin typeface="Arial"/>
                <a:cs typeface="Arial"/>
              </a:rPr>
              <a:t>Не здесь место мне.</a:t>
            </a:r>
          </a:p>
        </p:txBody>
      </p:sp>
    </p:spTree>
    <p:extLst>
      <p:ext uri="{BB962C8B-B14F-4D97-AF65-F5344CB8AC3E}">
        <p14:creationId xmlns:p14="http://schemas.microsoft.com/office/powerpoint/2010/main" val="133247535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Там, на Сионе, </a:t>
            </a:r>
          </a:p>
          <a:p>
            <a:pPr algn="l" defTabSz="685800">
              <a:spcBef>
                <a:spcPts val="1350"/>
              </a:spcBef>
              <a:buClr>
                <a:srgbClr val="595959"/>
              </a:buClr>
            </a:pPr>
            <a:r>
              <a:rPr lang="ru-RU" sz="4800" b="1" dirty="0">
                <a:solidFill>
                  <a:schemeClr val="tx1"/>
                </a:solidFill>
                <a:latin typeface="Arial"/>
                <a:ea typeface="+mn-ea"/>
                <a:cs typeface="Arial"/>
              </a:rPr>
              <a:t>Мир и покой,</a:t>
            </a:r>
          </a:p>
          <a:p>
            <a:pPr algn="l" defTabSz="685800">
              <a:spcBef>
                <a:spcPts val="1350"/>
              </a:spcBef>
              <a:buClr>
                <a:srgbClr val="595959"/>
              </a:buClr>
            </a:pPr>
            <a:r>
              <a:rPr lang="ru-RU" sz="4800" b="1" dirty="0">
                <a:solidFill>
                  <a:schemeClr val="tx1"/>
                </a:solidFill>
                <a:latin typeface="Arial"/>
                <a:ea typeface="+mn-ea"/>
                <a:cs typeface="Arial"/>
              </a:rPr>
              <a:t>Туда стремлюсь я, </a:t>
            </a:r>
          </a:p>
          <a:p>
            <a:pPr algn="l" defTabSz="685800">
              <a:spcBef>
                <a:spcPts val="1350"/>
              </a:spcBef>
              <a:buClr>
                <a:srgbClr val="595959"/>
              </a:buClr>
            </a:pPr>
            <a:r>
              <a:rPr lang="ru-RU" sz="4800" b="1" dirty="0">
                <a:solidFill>
                  <a:schemeClr val="tx1"/>
                </a:solidFill>
                <a:latin typeface="Arial"/>
                <a:ea typeface="+mn-ea"/>
                <a:cs typeface="Arial"/>
              </a:rPr>
              <a:t>В Сион родной</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Если б, как птица, </a:t>
            </a:r>
          </a:p>
          <a:p>
            <a:pPr algn="l" defTabSz="685800">
              <a:spcBef>
                <a:spcPts val="1350"/>
              </a:spcBef>
              <a:buClr>
                <a:srgbClr val="595959"/>
              </a:buClr>
            </a:pPr>
            <a:r>
              <a:rPr lang="ru-RU" sz="4800" b="1" dirty="0">
                <a:solidFill>
                  <a:schemeClr val="tx1"/>
                </a:solidFill>
                <a:latin typeface="Arial"/>
                <a:cs typeface="Arial"/>
              </a:rPr>
              <a:t>Я крылья имел,</a:t>
            </a:r>
          </a:p>
          <a:p>
            <a:pPr algn="l" defTabSz="685800">
              <a:spcBef>
                <a:spcPts val="1350"/>
              </a:spcBef>
              <a:buClr>
                <a:srgbClr val="595959"/>
              </a:buClr>
            </a:pPr>
            <a:r>
              <a:rPr lang="ru-RU" sz="4800" b="1" dirty="0">
                <a:solidFill>
                  <a:schemeClr val="tx1"/>
                </a:solidFill>
                <a:latin typeface="Arial"/>
                <a:cs typeface="Arial"/>
              </a:rPr>
              <a:t>То над </a:t>
            </a:r>
            <a:r>
              <a:rPr lang="ru-RU" sz="4800" b="1" dirty="0" smtClean="0">
                <a:solidFill>
                  <a:schemeClr val="tx1"/>
                </a:solidFill>
                <a:latin typeface="Arial"/>
                <a:cs typeface="Arial"/>
              </a:rPr>
              <a:t>холмами </a:t>
            </a:r>
            <a:endParaRPr lang="ru-RU" sz="4800" b="1" dirty="0">
              <a:solidFill>
                <a:schemeClr val="tx1"/>
              </a:solidFill>
              <a:latin typeface="Arial"/>
              <a:cs typeface="Arial"/>
            </a:endParaRPr>
          </a:p>
          <a:p>
            <a:pPr algn="l" defTabSz="685800">
              <a:spcBef>
                <a:spcPts val="1350"/>
              </a:spcBef>
              <a:buClr>
                <a:srgbClr val="595959"/>
              </a:buClr>
            </a:pPr>
            <a:r>
              <a:rPr lang="ru-RU" sz="4800" b="1" dirty="0" smtClean="0">
                <a:solidFill>
                  <a:schemeClr val="tx1"/>
                </a:solidFill>
                <a:latin typeface="Arial"/>
                <a:cs typeface="Arial"/>
              </a:rPr>
              <a:t>Давно </a:t>
            </a:r>
            <a:r>
              <a:rPr lang="ru-RU" sz="4800" b="1" dirty="0">
                <a:solidFill>
                  <a:schemeClr val="tx1"/>
                </a:solidFill>
                <a:latin typeface="Arial"/>
                <a:cs typeface="Arial"/>
              </a:rPr>
              <a:t>б я взлетел;</a:t>
            </a:r>
          </a:p>
        </p:txBody>
      </p:sp>
    </p:spTree>
    <p:extLst>
      <p:ext uri="{BB962C8B-B14F-4D97-AF65-F5344CB8AC3E}">
        <p14:creationId xmlns:p14="http://schemas.microsoft.com/office/powerpoint/2010/main" val="387416352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Я скрыл бы там душу </a:t>
            </a:r>
          </a:p>
          <a:p>
            <a:pPr algn="l" defTabSz="685800">
              <a:spcBef>
                <a:spcPts val="1350"/>
              </a:spcBef>
              <a:buClr>
                <a:srgbClr val="595959"/>
              </a:buClr>
            </a:pPr>
            <a:r>
              <a:rPr lang="ru-RU" sz="4800" b="1" dirty="0">
                <a:solidFill>
                  <a:schemeClr val="tx1"/>
                </a:solidFill>
                <a:latin typeface="Arial"/>
                <a:cs typeface="Arial"/>
              </a:rPr>
              <a:t>От скорби земной,</a:t>
            </a:r>
          </a:p>
          <a:p>
            <a:pPr algn="l" defTabSz="685800">
              <a:spcBef>
                <a:spcPts val="1350"/>
              </a:spcBef>
              <a:buClr>
                <a:srgbClr val="595959"/>
              </a:buClr>
            </a:pPr>
            <a:r>
              <a:rPr lang="ru-RU" sz="4800" b="1" dirty="0">
                <a:solidFill>
                  <a:schemeClr val="tx1"/>
                </a:solidFill>
                <a:latin typeface="Arial"/>
                <a:cs typeface="Arial"/>
              </a:rPr>
              <a:t>Господь </a:t>
            </a:r>
            <a:r>
              <a:rPr lang="ru-RU" sz="4800" b="1" dirty="0" smtClean="0">
                <a:solidFill>
                  <a:schemeClr val="tx1"/>
                </a:solidFill>
                <a:latin typeface="Arial"/>
                <a:cs typeface="Arial"/>
              </a:rPr>
              <a:t>там </a:t>
            </a:r>
            <a:r>
              <a:rPr lang="ru-RU" sz="4800" b="1" dirty="0">
                <a:solidFill>
                  <a:schemeClr val="tx1"/>
                </a:solidFill>
                <a:latin typeface="Arial"/>
                <a:cs typeface="Arial"/>
              </a:rPr>
              <a:t>делил бы</a:t>
            </a:r>
          </a:p>
          <a:p>
            <a:pPr algn="l" defTabSz="685800">
              <a:spcBef>
                <a:spcPts val="1350"/>
              </a:spcBef>
              <a:buClr>
                <a:srgbClr val="595959"/>
              </a:buClr>
            </a:pPr>
            <a:r>
              <a:rPr lang="ru-RU" sz="4800" b="1" dirty="0">
                <a:solidFill>
                  <a:schemeClr val="tx1"/>
                </a:solidFill>
                <a:latin typeface="Arial"/>
                <a:cs typeface="Arial"/>
              </a:rPr>
              <a:t>Вечерю со мной.</a:t>
            </a:r>
          </a:p>
        </p:txBody>
      </p:sp>
    </p:spTree>
    <p:extLst>
      <p:ext uri="{BB962C8B-B14F-4D97-AF65-F5344CB8AC3E}">
        <p14:creationId xmlns:p14="http://schemas.microsoft.com/office/powerpoint/2010/main" val="3036964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Там, на Сионе, </a:t>
            </a:r>
          </a:p>
          <a:p>
            <a:pPr algn="l" defTabSz="685800">
              <a:spcBef>
                <a:spcPts val="1350"/>
              </a:spcBef>
              <a:buClr>
                <a:srgbClr val="595959"/>
              </a:buClr>
            </a:pPr>
            <a:r>
              <a:rPr lang="ru-RU" sz="4800" b="1" dirty="0">
                <a:solidFill>
                  <a:schemeClr val="tx1"/>
                </a:solidFill>
                <a:latin typeface="Arial"/>
                <a:ea typeface="+mn-ea"/>
                <a:cs typeface="Arial"/>
              </a:rPr>
              <a:t>Мир и покой,</a:t>
            </a:r>
          </a:p>
          <a:p>
            <a:pPr algn="l" defTabSz="685800">
              <a:spcBef>
                <a:spcPts val="1350"/>
              </a:spcBef>
              <a:buClr>
                <a:srgbClr val="595959"/>
              </a:buClr>
            </a:pPr>
            <a:r>
              <a:rPr lang="ru-RU" sz="4800" b="1" dirty="0">
                <a:solidFill>
                  <a:schemeClr val="tx1"/>
                </a:solidFill>
                <a:latin typeface="Arial"/>
                <a:ea typeface="+mn-ea"/>
                <a:cs typeface="Arial"/>
              </a:rPr>
              <a:t>Туда стремлюсь я, </a:t>
            </a:r>
          </a:p>
          <a:p>
            <a:pPr algn="l" defTabSz="685800">
              <a:spcBef>
                <a:spcPts val="1350"/>
              </a:spcBef>
              <a:buClr>
                <a:srgbClr val="595959"/>
              </a:buClr>
            </a:pPr>
            <a:r>
              <a:rPr lang="ru-RU" sz="4800" b="1" dirty="0">
                <a:solidFill>
                  <a:schemeClr val="tx1"/>
                </a:solidFill>
                <a:latin typeface="Arial"/>
                <a:ea typeface="+mn-ea"/>
                <a:cs typeface="Arial"/>
              </a:rPr>
              <a:t>В Сион родной</a:t>
            </a:r>
            <a:r>
              <a:rPr lang="ru-RU" sz="4800" b="1" dirty="0" smtClean="0">
                <a:solidFill>
                  <a:schemeClr val="tx1"/>
                </a:solidFill>
                <a:latin typeface="Arial"/>
                <a:ea typeface="+mn-ea"/>
                <a:cs typeface="Arial"/>
              </a:rPr>
              <a:t>.</a:t>
            </a:r>
            <a:endParaRPr lang="ru-RU" sz="4800" b="1" dirty="0">
              <a:solidFill>
                <a:schemeClr val="tx1"/>
              </a:solidFill>
              <a:latin typeface="Arial"/>
              <a:ea typeface="+mn-ea"/>
              <a:cs typeface="Arial"/>
            </a:endParaRPr>
          </a:p>
        </p:txBody>
      </p:sp>
    </p:spTree>
    <p:extLst>
      <p:ext uri="{BB962C8B-B14F-4D97-AF65-F5344CB8AC3E}">
        <p14:creationId xmlns:p14="http://schemas.microsoft.com/office/powerpoint/2010/main" val="404228296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Слёз там не будет </a:t>
            </a:r>
          </a:p>
          <a:p>
            <a:pPr algn="l" defTabSz="685800">
              <a:spcBef>
                <a:spcPts val="1350"/>
              </a:spcBef>
              <a:buClr>
                <a:srgbClr val="595959"/>
              </a:buClr>
            </a:pPr>
            <a:r>
              <a:rPr lang="ru-RU" sz="4800" b="1" dirty="0">
                <a:solidFill>
                  <a:schemeClr val="tx1"/>
                </a:solidFill>
                <a:latin typeface="Arial"/>
                <a:cs typeface="Arial"/>
              </a:rPr>
              <a:t>В том граде святом, </a:t>
            </a:r>
          </a:p>
          <a:p>
            <a:pPr algn="l" defTabSz="685800">
              <a:spcBef>
                <a:spcPts val="1350"/>
              </a:spcBef>
              <a:buClr>
                <a:srgbClr val="595959"/>
              </a:buClr>
            </a:pPr>
            <a:r>
              <a:rPr lang="ru-RU" sz="4800" b="1" dirty="0">
                <a:solidFill>
                  <a:schemeClr val="tx1"/>
                </a:solidFill>
                <a:latin typeface="Arial"/>
                <a:cs typeface="Arial"/>
              </a:rPr>
              <a:t>Царствуют вместе </a:t>
            </a:r>
          </a:p>
          <a:p>
            <a:pPr algn="l" defTabSz="685800">
              <a:spcBef>
                <a:spcPts val="1350"/>
              </a:spcBef>
              <a:buClr>
                <a:srgbClr val="595959"/>
              </a:buClr>
            </a:pPr>
            <a:r>
              <a:rPr lang="ru-RU" sz="4800" b="1" dirty="0">
                <a:solidFill>
                  <a:schemeClr val="tx1"/>
                </a:solidFill>
                <a:latin typeface="Arial"/>
                <a:cs typeface="Arial"/>
              </a:rPr>
              <a:t>Там все со Христом;</a:t>
            </a:r>
          </a:p>
        </p:txBody>
      </p:sp>
    </p:spTree>
    <p:extLst>
      <p:ext uri="{BB962C8B-B14F-4D97-AF65-F5344CB8AC3E}">
        <p14:creationId xmlns:p14="http://schemas.microsoft.com/office/powerpoint/2010/main" val="192927040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a16="http://schemas.microsoft.com/office/drawing/2014/main" xmlns=""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cs typeface="Arial"/>
              </a:rPr>
              <a:t>Не может </a:t>
            </a:r>
            <a:r>
              <a:rPr lang="ru-RU" sz="4800" b="1" dirty="0" smtClean="0">
                <a:solidFill>
                  <a:schemeClr val="tx1"/>
                </a:solidFill>
                <a:latin typeface="Arial"/>
                <a:cs typeface="Arial"/>
              </a:rPr>
              <a:t>несчастье</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Проникнуть </a:t>
            </a:r>
            <a:r>
              <a:rPr lang="ru-RU" sz="4800" b="1" dirty="0" smtClean="0">
                <a:solidFill>
                  <a:schemeClr val="tx1"/>
                </a:solidFill>
                <a:latin typeface="Arial"/>
                <a:cs typeface="Arial"/>
              </a:rPr>
              <a:t>туда,</a:t>
            </a:r>
            <a:endParaRPr lang="ru-RU" sz="4800" b="1" dirty="0">
              <a:solidFill>
                <a:schemeClr val="tx1"/>
              </a:solidFill>
              <a:latin typeface="Arial"/>
              <a:cs typeface="Arial"/>
            </a:endParaRPr>
          </a:p>
          <a:p>
            <a:pPr algn="l" defTabSz="685800">
              <a:spcBef>
                <a:spcPts val="1350"/>
              </a:spcBef>
              <a:buClr>
                <a:srgbClr val="595959"/>
              </a:buClr>
            </a:pPr>
            <a:r>
              <a:rPr lang="ru-RU" sz="4800" b="1" dirty="0">
                <a:solidFill>
                  <a:schemeClr val="tx1"/>
                </a:solidFill>
                <a:latin typeface="Arial"/>
                <a:cs typeface="Arial"/>
              </a:rPr>
              <a:t>Там бодрствует ангел </a:t>
            </a:r>
          </a:p>
          <a:p>
            <a:pPr algn="l" defTabSz="685800">
              <a:spcBef>
                <a:spcPts val="1350"/>
              </a:spcBef>
              <a:buClr>
                <a:srgbClr val="595959"/>
              </a:buClr>
            </a:pPr>
            <a:r>
              <a:rPr lang="ru-RU" sz="4800" b="1" dirty="0">
                <a:solidFill>
                  <a:schemeClr val="tx1"/>
                </a:solidFill>
                <a:latin typeface="Arial"/>
                <a:cs typeface="Arial"/>
              </a:rPr>
              <a:t>На страже всегда.</a:t>
            </a:r>
          </a:p>
        </p:txBody>
      </p:sp>
    </p:spTree>
    <p:extLst>
      <p:ext uri="{BB962C8B-B14F-4D97-AF65-F5344CB8AC3E}">
        <p14:creationId xmlns:p14="http://schemas.microsoft.com/office/powerpoint/2010/main" val="22407992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1243</TotalTime>
  <Words>246</Words>
  <Application>Microsoft Macintosh PowerPoint</Application>
  <PresentationFormat>On-screen Show (16:9)</PresentationFormat>
  <Paragraphs>66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237. Кто мне укажет путь 16х9</dc:title>
  <dc:creator>Павел Яковлев</dc:creator>
  <cp:lastModifiedBy>Yulia Lisovaya</cp:lastModifiedBy>
  <cp:revision>103</cp:revision>
  <dcterms:modified xsi:type="dcterms:W3CDTF">2020-11-16T13:03:42Z</dcterms:modified>
</cp:coreProperties>
</file>