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78" r:id="rId3"/>
    <p:sldId id="285" r:id="rId4"/>
    <p:sldId id="287" r:id="rId5"/>
    <p:sldId id="288" r:id="rId6"/>
    <p:sldId id="293" r:id="rId7"/>
    <p:sldId id="294" r:id="rId8"/>
    <p:sldId id="295" r:id="rId9"/>
    <p:sldId id="296"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p:restoredTop sz="95407" autoAdjust="0"/>
  </p:normalViewPr>
  <p:slideViewPr>
    <p:cSldViewPr snapToGrid="0" snapToObjects="1">
      <p:cViewPr varScale="1">
        <p:scale>
          <a:sx n="179" d="100"/>
          <a:sy n="179" d="100"/>
        </p:scale>
        <p:origin x="-264"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7326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3352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6241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8754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16303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6241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482"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22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225825" y="376819"/>
            <a:ext cx="650228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ts val="6500"/>
              </a:lnSpc>
              <a:buNone/>
              <a:defRPr sz="11100" b="1" i="0">
                <a:solidFill>
                  <a:srgbClr val="FEBF2E"/>
                </a:solidFill>
                <a:latin typeface="Calibri"/>
                <a:ea typeface="Calibri"/>
                <a:cs typeface="Calibri"/>
                <a:sym typeface="Calibri"/>
              </a:defRPr>
            </a:pPr>
            <a:r>
              <a:rPr lang="bg-BG" sz="5400" spc="-15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Не отступай! Близко спасенье</a:t>
            </a:r>
            <a:endParaRPr lang="bg-BG" sz="5400" b="1" spc="-150"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cs typeface="Arial"/>
              </a:rPr>
              <a:t>Иногда трудно нам, </a:t>
            </a:r>
          </a:p>
          <a:p>
            <a:pPr algn="l" defTabSz="685800">
              <a:spcBef>
                <a:spcPts val="1350"/>
              </a:spcBef>
              <a:buClr>
                <a:srgbClr val="595959"/>
              </a:buClr>
            </a:pPr>
            <a:r>
              <a:rPr lang="ru-RU" b="1" dirty="0">
                <a:solidFill>
                  <a:schemeClr val="tx1"/>
                </a:solidFill>
                <a:latin typeface="Arial"/>
                <a:cs typeface="Arial"/>
              </a:rPr>
              <a:t>И сгущаются тени, </a:t>
            </a:r>
          </a:p>
          <a:p>
            <a:pPr algn="l" defTabSz="685800">
              <a:spcBef>
                <a:spcPts val="1350"/>
              </a:spcBef>
              <a:buClr>
                <a:srgbClr val="595959"/>
              </a:buClr>
            </a:pPr>
            <a:r>
              <a:rPr lang="ru-RU" b="1" dirty="0">
                <a:solidFill>
                  <a:schemeClr val="tx1"/>
                </a:solidFill>
                <a:latin typeface="Arial"/>
                <a:cs typeface="Arial"/>
              </a:rPr>
              <a:t>Чтоб веры </a:t>
            </a:r>
            <a:endParaRPr lang="ru-RU" b="1" dirty="0" smtClean="0">
              <a:solidFill>
                <a:schemeClr val="tx1"/>
              </a:solidFill>
              <a:latin typeface="Arial"/>
              <a:cs typeface="Arial"/>
            </a:endParaRPr>
          </a:p>
          <a:p>
            <a:pPr algn="l" defTabSz="685800">
              <a:spcBef>
                <a:spcPts val="1350"/>
              </a:spcBef>
              <a:buClr>
                <a:srgbClr val="595959"/>
              </a:buClr>
            </a:pPr>
            <a:r>
              <a:rPr lang="ru-RU" b="1" dirty="0">
                <a:solidFill>
                  <a:schemeClr val="tx1"/>
                </a:solidFill>
                <a:latin typeface="Arial"/>
                <a:cs typeface="Arial"/>
              </a:rPr>
              <a:t>Л</a:t>
            </a:r>
            <a:r>
              <a:rPr lang="ru-RU" b="1" dirty="0" smtClean="0">
                <a:solidFill>
                  <a:schemeClr val="tx1"/>
                </a:solidFill>
                <a:latin typeface="Arial"/>
                <a:cs typeface="Arial"/>
              </a:rPr>
              <a:t>учи </a:t>
            </a:r>
            <a:r>
              <a:rPr lang="ru-RU" b="1" dirty="0">
                <a:solidFill>
                  <a:schemeClr val="tx1"/>
                </a:solidFill>
                <a:latin typeface="Arial"/>
                <a:cs typeface="Arial"/>
              </a:rPr>
              <a:t>угасить. </a:t>
            </a:r>
          </a:p>
        </p:txBody>
      </p:sp>
    </p:spTree>
    <p:extLst>
      <p:ext uri="{BB962C8B-B14F-4D97-AF65-F5344CB8AC3E}">
        <p14:creationId xmlns:p14="http://schemas.microsoft.com/office/powerpoint/2010/main" val="296398174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cs typeface="Arial"/>
              </a:rPr>
              <a:t>Но живёт наш Господь – </a:t>
            </a:r>
          </a:p>
          <a:p>
            <a:pPr algn="l" defTabSz="685800">
              <a:spcBef>
                <a:spcPts val="1350"/>
              </a:spcBef>
              <a:buClr>
                <a:srgbClr val="595959"/>
              </a:buClr>
            </a:pPr>
            <a:r>
              <a:rPr lang="ru-RU" b="1" dirty="0">
                <a:solidFill>
                  <a:schemeClr val="tx1"/>
                </a:solidFill>
                <a:latin typeface="Arial"/>
                <a:cs typeface="Arial"/>
              </a:rPr>
              <a:t>Друг, что может </a:t>
            </a:r>
            <a:endParaRPr lang="ru-RU" b="1" dirty="0" smtClean="0">
              <a:solidFill>
                <a:schemeClr val="tx1"/>
              </a:solidFill>
              <a:latin typeface="Arial"/>
              <a:cs typeface="Arial"/>
            </a:endParaRPr>
          </a:p>
          <a:p>
            <a:pPr algn="l" defTabSz="685800">
              <a:spcBef>
                <a:spcPts val="1350"/>
              </a:spcBef>
              <a:buClr>
                <a:srgbClr val="595959"/>
              </a:buClr>
            </a:pPr>
            <a:r>
              <a:rPr lang="ru-RU" b="1" dirty="0" smtClean="0">
                <a:solidFill>
                  <a:schemeClr val="tx1"/>
                </a:solidFill>
                <a:latin typeface="Arial"/>
                <a:cs typeface="Arial"/>
              </a:rPr>
              <a:t>Помочь </a:t>
            </a:r>
            <a:r>
              <a:rPr lang="ru-RU" b="1" dirty="0">
                <a:solidFill>
                  <a:schemeClr val="tx1"/>
                </a:solidFill>
                <a:latin typeface="Arial"/>
                <a:cs typeface="Arial"/>
              </a:rPr>
              <a:t>нам </a:t>
            </a:r>
          </a:p>
          <a:p>
            <a:pPr algn="l" defTabSz="685800">
              <a:spcBef>
                <a:spcPts val="1350"/>
              </a:spcBef>
              <a:buClr>
                <a:srgbClr val="595959"/>
              </a:buClr>
            </a:pPr>
            <a:r>
              <a:rPr lang="ru-RU" b="1" dirty="0" smtClean="0">
                <a:solidFill>
                  <a:schemeClr val="tx1"/>
                </a:solidFill>
                <a:latin typeface="Arial"/>
                <a:cs typeface="Arial"/>
              </a:rPr>
              <a:t>И силы душе подарить. </a:t>
            </a:r>
            <a:endParaRPr lang="ru-RU" b="1" dirty="0">
              <a:solidFill>
                <a:schemeClr val="tx1"/>
              </a:solidFill>
              <a:latin typeface="Arial"/>
              <a:cs typeface="Arial"/>
            </a:endParaRPr>
          </a:p>
        </p:txBody>
      </p:sp>
    </p:spTree>
    <p:extLst>
      <p:ext uri="{BB962C8B-B14F-4D97-AF65-F5344CB8AC3E}">
        <p14:creationId xmlns:p14="http://schemas.microsoft.com/office/powerpoint/2010/main" val="133247535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b="1" dirty="0">
                <a:solidFill>
                  <a:schemeClr val="tx1"/>
                </a:solidFill>
                <a:latin typeface="Arial"/>
                <a:ea typeface="+mn-ea"/>
                <a:cs typeface="Arial"/>
              </a:rPr>
              <a:t>Не отступай! </a:t>
            </a:r>
          </a:p>
          <a:p>
            <a:pPr algn="l" defTabSz="685800">
              <a:spcBef>
                <a:spcPts val="1350"/>
              </a:spcBef>
              <a:buClr>
                <a:srgbClr val="595959"/>
              </a:buClr>
            </a:pPr>
            <a:r>
              <a:rPr lang="ru-RU" b="1" dirty="0">
                <a:solidFill>
                  <a:schemeClr val="tx1"/>
                </a:solidFill>
                <a:latin typeface="Arial"/>
                <a:ea typeface="+mn-ea"/>
                <a:cs typeface="Arial"/>
              </a:rPr>
              <a:t>Близко </a:t>
            </a:r>
            <a:r>
              <a:rPr lang="ru-RU" b="1" dirty="0" smtClean="0">
                <a:solidFill>
                  <a:schemeClr val="tx1"/>
                </a:solidFill>
                <a:latin typeface="Arial"/>
                <a:ea typeface="+mn-ea"/>
                <a:cs typeface="Arial"/>
              </a:rPr>
              <a:t>спасенье </a:t>
            </a:r>
            <a:r>
              <a:rPr lang="ru-RU" b="1" dirty="0">
                <a:solidFill>
                  <a:schemeClr val="tx1"/>
                </a:solidFill>
                <a:latin typeface="Arial"/>
                <a:ea typeface="+mn-ea"/>
                <a:cs typeface="Arial"/>
              </a:rPr>
              <a:t>– </a:t>
            </a:r>
          </a:p>
          <a:p>
            <a:pPr algn="l" defTabSz="685800">
              <a:spcBef>
                <a:spcPts val="1350"/>
              </a:spcBef>
              <a:buClr>
                <a:srgbClr val="595959"/>
              </a:buClr>
            </a:pPr>
            <a:r>
              <a:rPr lang="ru-RU" b="1" dirty="0">
                <a:solidFill>
                  <a:schemeClr val="tx1"/>
                </a:solidFill>
                <a:latin typeface="Arial"/>
                <a:ea typeface="+mn-ea"/>
                <a:cs typeface="Arial"/>
              </a:rPr>
              <a:t>На востоке </a:t>
            </a:r>
          </a:p>
          <a:p>
            <a:pPr algn="l" defTabSz="685800">
              <a:spcBef>
                <a:spcPts val="1350"/>
              </a:spcBef>
              <a:buClr>
                <a:srgbClr val="595959"/>
              </a:buClr>
            </a:pPr>
            <a:r>
              <a:rPr lang="ru-RU" b="1" dirty="0">
                <a:solidFill>
                  <a:schemeClr val="tx1"/>
                </a:solidFill>
                <a:latin typeface="Arial"/>
                <a:ea typeface="+mn-ea"/>
                <a:cs typeface="Arial"/>
              </a:rPr>
              <a:t>Займётся заря. </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401653171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38951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smtClean="0">
                <a:solidFill>
                  <a:schemeClr val="tx1"/>
                </a:solidFill>
                <a:latin typeface="Arial"/>
                <a:cs typeface="Arial"/>
              </a:rPr>
              <a:t>Не </a:t>
            </a:r>
            <a:r>
              <a:rPr lang="ru-RU" b="1" dirty="0">
                <a:solidFill>
                  <a:schemeClr val="tx1"/>
                </a:solidFill>
                <a:latin typeface="Arial"/>
                <a:cs typeface="Arial"/>
              </a:rPr>
              <a:t>отступай! </a:t>
            </a:r>
          </a:p>
          <a:p>
            <a:pPr algn="l" defTabSz="685800">
              <a:spcBef>
                <a:spcPts val="1350"/>
              </a:spcBef>
              <a:buClr>
                <a:srgbClr val="595959"/>
              </a:buClr>
            </a:pPr>
            <a:r>
              <a:rPr lang="ru-RU" b="1" dirty="0">
                <a:solidFill>
                  <a:schemeClr val="tx1"/>
                </a:solidFill>
                <a:latin typeface="Arial"/>
                <a:cs typeface="Arial"/>
              </a:rPr>
              <a:t>Близко </a:t>
            </a:r>
            <a:r>
              <a:rPr lang="ru-RU" b="1" dirty="0" smtClean="0">
                <a:solidFill>
                  <a:schemeClr val="tx1"/>
                </a:solidFill>
                <a:latin typeface="Arial"/>
                <a:cs typeface="Arial"/>
              </a:rPr>
              <a:t>спасенье </a:t>
            </a:r>
            <a:r>
              <a:rPr lang="ru-RU" b="1" dirty="0">
                <a:solidFill>
                  <a:schemeClr val="tx1"/>
                </a:solidFill>
                <a:latin typeface="Arial"/>
                <a:cs typeface="Arial"/>
              </a:rPr>
              <a:t>– </a:t>
            </a:r>
          </a:p>
          <a:p>
            <a:pPr algn="l" defTabSz="685800">
              <a:spcBef>
                <a:spcPts val="1350"/>
              </a:spcBef>
              <a:buClr>
                <a:srgbClr val="595959"/>
              </a:buClr>
            </a:pPr>
            <a:r>
              <a:rPr lang="ru-RU" b="1" dirty="0">
                <a:solidFill>
                  <a:schemeClr val="tx1"/>
                </a:solidFill>
                <a:latin typeface="Arial"/>
                <a:cs typeface="Arial"/>
              </a:rPr>
              <a:t>О, </a:t>
            </a:r>
            <a:r>
              <a:rPr lang="ru-RU" b="1" dirty="0" smtClean="0">
                <a:solidFill>
                  <a:schemeClr val="tx1"/>
                </a:solidFill>
                <a:latin typeface="Arial"/>
                <a:cs typeface="Arial"/>
              </a:rPr>
              <a:t>приготовься </a:t>
            </a:r>
            <a:endParaRPr lang="ru-RU" b="1" dirty="0">
              <a:solidFill>
                <a:schemeClr val="tx1"/>
              </a:solidFill>
              <a:latin typeface="Arial"/>
              <a:cs typeface="Arial"/>
            </a:endParaRPr>
          </a:p>
          <a:p>
            <a:pPr algn="l" defTabSz="685800">
              <a:spcBef>
                <a:spcPts val="1350"/>
              </a:spcBef>
              <a:buClr>
                <a:srgbClr val="595959"/>
              </a:buClr>
            </a:pPr>
            <a:r>
              <a:rPr lang="ru-RU" b="1" dirty="0">
                <a:solidFill>
                  <a:schemeClr val="tx1"/>
                </a:solidFill>
                <a:latin typeface="Arial"/>
                <a:cs typeface="Arial"/>
              </a:rPr>
              <a:t>Встретить Царя! </a:t>
            </a:r>
          </a:p>
          <a:p>
            <a:pPr algn="l" defTabSz="685800">
              <a:spcBef>
                <a:spcPts val="1350"/>
              </a:spcBef>
              <a:buClr>
                <a:srgbClr val="595959"/>
              </a:buClr>
            </a:pPr>
            <a:endParaRPr lang="ru-RU" b="1" dirty="0">
              <a:solidFill>
                <a:schemeClr val="tx1"/>
              </a:solidFill>
              <a:latin typeface="Arial"/>
              <a:cs typeface="Arial"/>
            </a:endParaRPr>
          </a:p>
        </p:txBody>
      </p:sp>
    </p:spTree>
    <p:extLst>
      <p:ext uri="{BB962C8B-B14F-4D97-AF65-F5344CB8AC3E}">
        <p14:creationId xmlns:p14="http://schemas.microsoft.com/office/powerpoint/2010/main" val="344692074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1" algn="l" defTabSz="685800">
              <a:spcBef>
                <a:spcPts val="1350"/>
              </a:spcBef>
              <a:buClr>
                <a:srgbClr val="595959"/>
              </a:buClr>
            </a:pPr>
            <a:r>
              <a:rPr lang="ru-RU" b="1" dirty="0">
                <a:solidFill>
                  <a:schemeClr val="tx1"/>
                </a:solidFill>
                <a:latin typeface="Arial"/>
                <a:cs typeface="Arial"/>
              </a:rPr>
              <a:t>В </a:t>
            </a:r>
            <a:r>
              <a:rPr lang="ru-RU" b="1" dirty="0" smtClean="0">
                <a:solidFill>
                  <a:schemeClr val="tx1"/>
                </a:solidFill>
                <a:latin typeface="Arial"/>
                <a:cs typeface="Arial"/>
              </a:rPr>
              <a:t>день, </a:t>
            </a:r>
            <a:endParaRPr lang="ru-RU" b="1" dirty="0">
              <a:solidFill>
                <a:schemeClr val="tx1"/>
              </a:solidFill>
              <a:latin typeface="Arial"/>
              <a:cs typeface="Arial"/>
            </a:endParaRPr>
          </a:p>
          <a:p>
            <a:pPr lvl="1" algn="l" defTabSz="685800">
              <a:spcBef>
                <a:spcPts val="1350"/>
              </a:spcBef>
              <a:buClr>
                <a:srgbClr val="595959"/>
              </a:buClr>
            </a:pPr>
            <a:r>
              <a:rPr lang="ru-RU" b="1" dirty="0">
                <a:solidFill>
                  <a:schemeClr val="tx1"/>
                </a:solidFill>
                <a:latin typeface="Arial"/>
                <a:cs typeface="Arial"/>
              </a:rPr>
              <a:t>К</a:t>
            </a:r>
            <a:r>
              <a:rPr lang="ru-RU" b="1" dirty="0" smtClean="0">
                <a:solidFill>
                  <a:schemeClr val="tx1"/>
                </a:solidFill>
                <a:latin typeface="Arial"/>
                <a:cs typeface="Arial"/>
              </a:rPr>
              <a:t>огда </a:t>
            </a:r>
            <a:r>
              <a:rPr lang="ru-RU" b="1" dirty="0">
                <a:solidFill>
                  <a:schemeClr val="tx1"/>
                </a:solidFill>
                <a:latin typeface="Arial"/>
                <a:cs typeface="Arial"/>
              </a:rPr>
              <a:t>Он придёт,</a:t>
            </a:r>
          </a:p>
          <a:p>
            <a:pPr lvl="1" algn="l" defTabSz="685800">
              <a:spcBef>
                <a:spcPts val="1350"/>
              </a:spcBef>
              <a:buClr>
                <a:srgbClr val="595959"/>
              </a:buClr>
            </a:pPr>
            <a:r>
              <a:rPr lang="ru-RU" b="1" dirty="0">
                <a:solidFill>
                  <a:schemeClr val="tx1"/>
                </a:solidFill>
                <a:latin typeface="Arial"/>
                <a:cs typeface="Arial"/>
              </a:rPr>
              <a:t>Слёзы, страхи и горе</a:t>
            </a:r>
          </a:p>
          <a:p>
            <a:pPr lvl="1" algn="l" defTabSz="685800">
              <a:spcBef>
                <a:spcPts val="1350"/>
              </a:spcBef>
              <a:buClr>
                <a:srgbClr val="595959"/>
              </a:buClr>
            </a:pPr>
            <a:r>
              <a:rPr lang="ru-RU" b="1" dirty="0">
                <a:solidFill>
                  <a:schemeClr val="tx1"/>
                </a:solidFill>
                <a:latin typeface="Arial"/>
                <a:cs typeface="Arial"/>
              </a:rPr>
              <a:t>Исчезнут уже навсегда.</a:t>
            </a:r>
          </a:p>
        </p:txBody>
      </p:sp>
    </p:spTree>
    <p:extLst>
      <p:ext uri="{BB962C8B-B14F-4D97-AF65-F5344CB8AC3E}">
        <p14:creationId xmlns:p14="http://schemas.microsoft.com/office/powerpoint/2010/main" val="183596225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b="1" dirty="0">
                <a:solidFill>
                  <a:schemeClr val="tx1"/>
                </a:solidFill>
                <a:latin typeface="Arial"/>
                <a:cs typeface="Arial"/>
              </a:rPr>
              <a:t>Моя вера крепка –</a:t>
            </a:r>
          </a:p>
          <a:p>
            <a:pPr algn="l" defTabSz="685800">
              <a:lnSpc>
                <a:spcPct val="80000"/>
              </a:lnSpc>
              <a:spcBef>
                <a:spcPts val="1350"/>
              </a:spcBef>
              <a:buClr>
                <a:srgbClr val="595959"/>
              </a:buClr>
            </a:pPr>
            <a:r>
              <a:rPr lang="ru-RU" b="1" dirty="0">
                <a:solidFill>
                  <a:schemeClr val="tx1"/>
                </a:solidFill>
                <a:latin typeface="Arial"/>
                <a:cs typeface="Arial"/>
              </a:rPr>
              <a:t>Он вернётся </a:t>
            </a:r>
            <a:endParaRPr lang="ru-RU" b="1" dirty="0" smtClean="0">
              <a:solidFill>
                <a:schemeClr val="tx1"/>
              </a:solidFill>
              <a:latin typeface="Arial"/>
              <a:cs typeface="Arial"/>
            </a:endParaRPr>
          </a:p>
          <a:p>
            <a:pPr algn="l" defTabSz="685800">
              <a:lnSpc>
                <a:spcPct val="80000"/>
              </a:lnSpc>
              <a:spcBef>
                <a:spcPts val="1350"/>
              </a:spcBef>
              <a:buClr>
                <a:srgbClr val="595959"/>
              </a:buClr>
            </a:pPr>
            <a:r>
              <a:rPr lang="ru-RU" b="1" dirty="0">
                <a:solidFill>
                  <a:schemeClr val="tx1"/>
                </a:solidFill>
                <a:latin typeface="Arial"/>
                <a:cs typeface="Arial"/>
              </a:rPr>
              <a:t>К</a:t>
            </a:r>
            <a:r>
              <a:rPr lang="ru-RU" b="1" dirty="0" smtClean="0">
                <a:solidFill>
                  <a:schemeClr val="tx1"/>
                </a:solidFill>
                <a:latin typeface="Arial"/>
                <a:cs typeface="Arial"/>
              </a:rPr>
              <a:t> </a:t>
            </a:r>
            <a:r>
              <a:rPr lang="ru-RU" b="1" dirty="0">
                <a:solidFill>
                  <a:schemeClr val="tx1"/>
                </a:solidFill>
                <a:latin typeface="Arial"/>
                <a:cs typeface="Arial"/>
              </a:rPr>
              <a:t>нам </a:t>
            </a:r>
            <a:r>
              <a:rPr lang="ru-RU" b="1" dirty="0" smtClean="0">
                <a:solidFill>
                  <a:schemeClr val="tx1"/>
                </a:solidFill>
                <a:latin typeface="Arial"/>
                <a:cs typeface="Arial"/>
              </a:rPr>
              <a:t>вскоре,</a:t>
            </a:r>
            <a:endParaRPr lang="ru-RU" b="1" dirty="0">
              <a:solidFill>
                <a:schemeClr val="tx1"/>
              </a:solidFill>
              <a:latin typeface="Arial"/>
              <a:cs typeface="Arial"/>
            </a:endParaRPr>
          </a:p>
          <a:p>
            <a:pPr algn="l" defTabSz="685800">
              <a:lnSpc>
                <a:spcPct val="80000"/>
              </a:lnSpc>
              <a:spcBef>
                <a:spcPts val="1350"/>
              </a:spcBef>
              <a:buClr>
                <a:srgbClr val="595959"/>
              </a:buClr>
            </a:pPr>
            <a:r>
              <a:rPr lang="ru-RU" b="1" dirty="0">
                <a:solidFill>
                  <a:schemeClr val="tx1"/>
                </a:solidFill>
                <a:latin typeface="Arial"/>
                <a:cs typeface="Arial"/>
              </a:rPr>
              <a:t>Всё зло </a:t>
            </a:r>
            <a:endParaRPr lang="ru-RU" b="1" dirty="0" smtClean="0">
              <a:solidFill>
                <a:schemeClr val="tx1"/>
              </a:solidFill>
              <a:latin typeface="Arial"/>
              <a:cs typeface="Arial"/>
            </a:endParaRPr>
          </a:p>
          <a:p>
            <a:pPr algn="l" defTabSz="685800">
              <a:lnSpc>
                <a:spcPct val="80000"/>
              </a:lnSpc>
              <a:spcBef>
                <a:spcPts val="1350"/>
              </a:spcBef>
              <a:buClr>
                <a:srgbClr val="595959"/>
              </a:buClr>
            </a:pPr>
            <a:r>
              <a:rPr lang="ru-RU" b="1" dirty="0">
                <a:solidFill>
                  <a:schemeClr val="tx1"/>
                </a:solidFill>
                <a:latin typeface="Arial"/>
                <a:cs typeface="Arial"/>
              </a:rPr>
              <a:t>У</a:t>
            </a:r>
            <a:r>
              <a:rPr lang="ru-RU" b="1" dirty="0" smtClean="0">
                <a:solidFill>
                  <a:schemeClr val="tx1"/>
                </a:solidFill>
                <a:latin typeface="Arial"/>
                <a:cs typeface="Arial"/>
              </a:rPr>
              <a:t>ничтожит </a:t>
            </a:r>
            <a:r>
              <a:rPr lang="ru-RU" b="1" dirty="0">
                <a:solidFill>
                  <a:schemeClr val="tx1"/>
                </a:solidFill>
                <a:latin typeface="Arial"/>
                <a:cs typeface="Arial"/>
              </a:rPr>
              <a:t>тогда.</a:t>
            </a:r>
          </a:p>
        </p:txBody>
      </p:sp>
    </p:spTree>
    <p:extLst>
      <p:ext uri="{BB962C8B-B14F-4D97-AF65-F5344CB8AC3E}">
        <p14:creationId xmlns:p14="http://schemas.microsoft.com/office/powerpoint/2010/main" val="111680526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b="1" dirty="0">
                <a:solidFill>
                  <a:schemeClr val="tx1"/>
                </a:solidFill>
                <a:latin typeface="Arial"/>
                <a:ea typeface="+mn-ea"/>
                <a:cs typeface="Arial"/>
              </a:rPr>
              <a:t>Не отступай! </a:t>
            </a:r>
          </a:p>
          <a:p>
            <a:pPr algn="l" defTabSz="685800">
              <a:spcBef>
                <a:spcPts val="1350"/>
              </a:spcBef>
              <a:buClr>
                <a:srgbClr val="595959"/>
              </a:buClr>
            </a:pPr>
            <a:r>
              <a:rPr lang="ru-RU" b="1" dirty="0">
                <a:solidFill>
                  <a:schemeClr val="tx1"/>
                </a:solidFill>
                <a:latin typeface="Arial"/>
                <a:ea typeface="+mn-ea"/>
                <a:cs typeface="Arial"/>
              </a:rPr>
              <a:t>Близко </a:t>
            </a:r>
            <a:r>
              <a:rPr lang="ru-RU" b="1" dirty="0" smtClean="0">
                <a:solidFill>
                  <a:schemeClr val="tx1"/>
                </a:solidFill>
                <a:latin typeface="Arial"/>
                <a:ea typeface="+mn-ea"/>
                <a:cs typeface="Arial"/>
              </a:rPr>
              <a:t>спасенье </a:t>
            </a:r>
            <a:r>
              <a:rPr lang="ru-RU" b="1" dirty="0">
                <a:solidFill>
                  <a:schemeClr val="tx1"/>
                </a:solidFill>
                <a:latin typeface="Arial"/>
                <a:ea typeface="+mn-ea"/>
                <a:cs typeface="Arial"/>
              </a:rPr>
              <a:t>– </a:t>
            </a:r>
          </a:p>
          <a:p>
            <a:pPr algn="l" defTabSz="685800">
              <a:spcBef>
                <a:spcPts val="1350"/>
              </a:spcBef>
              <a:buClr>
                <a:srgbClr val="595959"/>
              </a:buClr>
            </a:pPr>
            <a:r>
              <a:rPr lang="ru-RU" b="1" dirty="0">
                <a:solidFill>
                  <a:schemeClr val="tx1"/>
                </a:solidFill>
                <a:latin typeface="Arial"/>
                <a:ea typeface="+mn-ea"/>
                <a:cs typeface="Arial"/>
              </a:rPr>
              <a:t>На востоке </a:t>
            </a:r>
          </a:p>
          <a:p>
            <a:pPr algn="l" defTabSz="685800">
              <a:spcBef>
                <a:spcPts val="1350"/>
              </a:spcBef>
              <a:buClr>
                <a:srgbClr val="595959"/>
              </a:buClr>
            </a:pPr>
            <a:r>
              <a:rPr lang="ru-RU" b="1" dirty="0">
                <a:solidFill>
                  <a:schemeClr val="tx1"/>
                </a:solidFill>
                <a:latin typeface="Arial"/>
                <a:ea typeface="+mn-ea"/>
                <a:cs typeface="Arial"/>
              </a:rPr>
              <a:t>Займётся заря. </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192499974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38951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smtClean="0">
                <a:solidFill>
                  <a:schemeClr val="tx1"/>
                </a:solidFill>
                <a:latin typeface="Arial"/>
                <a:cs typeface="Arial"/>
              </a:rPr>
              <a:t>Не </a:t>
            </a:r>
            <a:r>
              <a:rPr lang="ru-RU" b="1" dirty="0">
                <a:solidFill>
                  <a:schemeClr val="tx1"/>
                </a:solidFill>
                <a:latin typeface="Arial"/>
                <a:cs typeface="Arial"/>
              </a:rPr>
              <a:t>отступай! </a:t>
            </a:r>
          </a:p>
          <a:p>
            <a:pPr algn="l" defTabSz="685800">
              <a:spcBef>
                <a:spcPts val="1350"/>
              </a:spcBef>
              <a:buClr>
                <a:srgbClr val="595959"/>
              </a:buClr>
            </a:pPr>
            <a:r>
              <a:rPr lang="ru-RU" b="1" dirty="0">
                <a:solidFill>
                  <a:schemeClr val="tx1"/>
                </a:solidFill>
                <a:latin typeface="Arial"/>
                <a:cs typeface="Arial"/>
              </a:rPr>
              <a:t>Близко </a:t>
            </a:r>
            <a:r>
              <a:rPr lang="ru-RU" b="1" dirty="0" smtClean="0">
                <a:solidFill>
                  <a:schemeClr val="tx1"/>
                </a:solidFill>
                <a:latin typeface="Arial"/>
                <a:cs typeface="Arial"/>
              </a:rPr>
              <a:t>спасенье </a:t>
            </a:r>
            <a:r>
              <a:rPr lang="ru-RU" b="1" dirty="0">
                <a:solidFill>
                  <a:schemeClr val="tx1"/>
                </a:solidFill>
                <a:latin typeface="Arial"/>
                <a:cs typeface="Arial"/>
              </a:rPr>
              <a:t>– </a:t>
            </a:r>
          </a:p>
          <a:p>
            <a:pPr algn="l" defTabSz="685800">
              <a:spcBef>
                <a:spcPts val="1350"/>
              </a:spcBef>
              <a:buClr>
                <a:srgbClr val="595959"/>
              </a:buClr>
            </a:pPr>
            <a:r>
              <a:rPr lang="ru-RU" b="1" dirty="0">
                <a:solidFill>
                  <a:schemeClr val="tx1"/>
                </a:solidFill>
                <a:latin typeface="Arial"/>
                <a:cs typeface="Arial"/>
              </a:rPr>
              <a:t>О, </a:t>
            </a:r>
            <a:r>
              <a:rPr lang="ru-RU" b="1" dirty="0" smtClean="0">
                <a:solidFill>
                  <a:schemeClr val="tx1"/>
                </a:solidFill>
                <a:latin typeface="Arial"/>
                <a:cs typeface="Arial"/>
              </a:rPr>
              <a:t>приготовься </a:t>
            </a:r>
            <a:endParaRPr lang="ru-RU" b="1" dirty="0">
              <a:solidFill>
                <a:schemeClr val="tx1"/>
              </a:solidFill>
              <a:latin typeface="Arial"/>
              <a:cs typeface="Arial"/>
            </a:endParaRPr>
          </a:p>
          <a:p>
            <a:pPr algn="l" defTabSz="685800">
              <a:spcBef>
                <a:spcPts val="1350"/>
              </a:spcBef>
              <a:buClr>
                <a:srgbClr val="595959"/>
              </a:buClr>
            </a:pPr>
            <a:r>
              <a:rPr lang="ru-RU" b="1" dirty="0">
                <a:solidFill>
                  <a:schemeClr val="tx1"/>
                </a:solidFill>
                <a:latin typeface="Arial"/>
                <a:cs typeface="Arial"/>
              </a:rPr>
              <a:t>Встретить Царя! </a:t>
            </a:r>
          </a:p>
          <a:p>
            <a:pPr algn="l" defTabSz="685800">
              <a:spcBef>
                <a:spcPts val="1350"/>
              </a:spcBef>
              <a:buClr>
                <a:srgbClr val="595959"/>
              </a:buClr>
            </a:pPr>
            <a:endParaRPr lang="ru-RU" b="1" dirty="0">
              <a:solidFill>
                <a:schemeClr val="tx1"/>
              </a:solidFill>
              <a:latin typeface="Arial"/>
              <a:cs typeface="Arial"/>
            </a:endParaRPr>
          </a:p>
        </p:txBody>
      </p:sp>
    </p:spTree>
    <p:extLst>
      <p:ext uri="{BB962C8B-B14F-4D97-AF65-F5344CB8AC3E}">
        <p14:creationId xmlns:p14="http://schemas.microsoft.com/office/powerpoint/2010/main" val="141389592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1212</TotalTime>
  <Words>117</Words>
  <Application>Microsoft Macintosh PowerPoint</Application>
  <PresentationFormat>On-screen Show (16:9)</PresentationFormat>
  <Paragraphs>38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236. Не отступай! Близко спасенье 16х9</dc:title>
  <dc:creator>Павел Яковлев</dc:creator>
  <cp:lastModifiedBy>Yulia Lisovaya</cp:lastModifiedBy>
  <cp:revision>99</cp:revision>
  <dcterms:modified xsi:type="dcterms:W3CDTF">2020-11-16T12:45:56Z</dcterms:modified>
</cp:coreProperties>
</file>