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65" r:id="rId2"/>
    <p:sldId id="278" r:id="rId3"/>
    <p:sldId id="285" r:id="rId4"/>
    <p:sldId id="287" r:id="rId5"/>
    <p:sldId id="288" r:id="rId6"/>
    <p:sldId id="293" r:id="rId7"/>
    <p:sldId id="294" r:id="rId8"/>
    <p:sldId id="297" r:id="rId9"/>
    <p:sldId id="298" r:id="rId10"/>
    <p:sldId id="289" r:id="rId11"/>
    <p:sldId id="301" r:id="rId12"/>
    <p:sldId id="299" r:id="rId13"/>
    <p:sldId id="300" r:id="rId14"/>
    <p:sldId id="302" r:id="rId15"/>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82"/>
    <p:restoredTop sz="95407" autoAdjust="0"/>
  </p:normalViewPr>
  <p:slideViewPr>
    <p:cSldViewPr snapToGrid="0" snapToObjects="1">
      <p:cViewPr varScale="1">
        <p:scale>
          <a:sx n="179" d="100"/>
          <a:sy n="179" d="100"/>
        </p:scale>
        <p:origin x="-264" y="-96"/>
      </p:cViewPr>
      <p:guideLst>
        <p:guide orient="horz" pos="762"/>
        <p:guide pos="320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76665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766659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82632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562410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56241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73264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13352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82632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56241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28754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16303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82632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56241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482"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3224"/>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872898" y="376819"/>
            <a:ext cx="6502282"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ts val="6500"/>
              </a:lnSpc>
              <a:buNone/>
              <a:defRPr sz="11100" b="1" i="0">
                <a:solidFill>
                  <a:srgbClr val="FEBF2E"/>
                </a:solidFill>
                <a:latin typeface="Calibri"/>
                <a:ea typeface="Calibri"/>
                <a:cs typeface="Calibri"/>
                <a:sym typeface="Calibri"/>
              </a:defRPr>
            </a:pP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Мой </a:t>
            </a:r>
          </a:p>
          <a:p>
            <a:pPr marL="0" indent="0" algn="r">
              <a:lnSpc>
                <a:spcPts val="6500"/>
              </a:lnSpc>
              <a:buNone/>
              <a:defRPr sz="11100" b="1" i="0">
                <a:solidFill>
                  <a:srgbClr val="FEBF2E"/>
                </a:solidFill>
                <a:latin typeface="Calibri"/>
                <a:ea typeface="Calibri"/>
                <a:cs typeface="Calibri"/>
                <a:sym typeface="Calibri"/>
              </a:defRPr>
            </a:pP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Искупитель</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cs typeface="Arial"/>
              </a:rPr>
              <a:t>В стране небесной </a:t>
            </a:r>
          </a:p>
          <a:p>
            <a:pPr algn="l" defTabSz="685800">
              <a:spcBef>
                <a:spcPts val="1350"/>
              </a:spcBef>
              <a:buClr>
                <a:srgbClr val="595959"/>
              </a:buClr>
            </a:pPr>
            <a:r>
              <a:rPr lang="ru-RU" sz="4800" b="1" dirty="0">
                <a:solidFill>
                  <a:schemeClr val="tx1"/>
                </a:solidFill>
                <a:latin typeface="Arial"/>
                <a:cs typeface="Arial"/>
              </a:rPr>
              <a:t>Он приготовил </a:t>
            </a:r>
          </a:p>
          <a:p>
            <a:pPr algn="l" defTabSz="685800">
              <a:spcBef>
                <a:spcPts val="1350"/>
              </a:spcBef>
              <a:buClr>
                <a:srgbClr val="595959"/>
              </a:buClr>
            </a:pPr>
            <a:r>
              <a:rPr lang="ru-RU" sz="4800" b="1" dirty="0">
                <a:solidFill>
                  <a:schemeClr val="tx1"/>
                </a:solidFill>
                <a:latin typeface="Arial"/>
                <a:cs typeface="Arial"/>
              </a:rPr>
              <a:t>Для </a:t>
            </a:r>
            <a:r>
              <a:rPr lang="ru-RU" sz="4800" b="1" dirty="0" smtClean="0">
                <a:solidFill>
                  <a:schemeClr val="tx1"/>
                </a:solidFill>
                <a:latin typeface="Arial"/>
                <a:cs typeface="Arial"/>
              </a:rPr>
              <a:t>сильных </a:t>
            </a:r>
            <a:r>
              <a:rPr lang="ru-RU" sz="4800" b="1" dirty="0">
                <a:solidFill>
                  <a:schemeClr val="tx1"/>
                </a:solidFill>
                <a:latin typeface="Arial"/>
                <a:cs typeface="Arial"/>
              </a:rPr>
              <a:t>верой</a:t>
            </a:r>
          </a:p>
          <a:p>
            <a:pPr algn="l" defTabSz="685800">
              <a:spcBef>
                <a:spcPts val="1350"/>
              </a:spcBef>
              <a:buClr>
                <a:srgbClr val="595959"/>
              </a:buClr>
            </a:pPr>
            <a:r>
              <a:rPr lang="ru-RU" sz="4800" b="1" dirty="0">
                <a:solidFill>
                  <a:schemeClr val="tx1"/>
                </a:solidFill>
                <a:latin typeface="Arial"/>
                <a:cs typeface="Arial"/>
              </a:rPr>
              <a:t>Чудесный дом. </a:t>
            </a:r>
          </a:p>
        </p:txBody>
      </p:sp>
    </p:spTree>
    <p:extLst>
      <p:ext uri="{BB962C8B-B14F-4D97-AF65-F5344CB8AC3E}">
        <p14:creationId xmlns:p14="http://schemas.microsoft.com/office/powerpoint/2010/main" val="2143350527"/>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smtClean="0">
                <a:solidFill>
                  <a:schemeClr val="tx1"/>
                </a:solidFill>
                <a:latin typeface="Arial"/>
                <a:cs typeface="Arial"/>
              </a:rPr>
              <a:t>Стремиться будем</a:t>
            </a:r>
          </a:p>
          <a:p>
            <a:pPr algn="l" defTabSz="685800">
              <a:spcBef>
                <a:spcPts val="1350"/>
              </a:spcBef>
              <a:buClr>
                <a:srgbClr val="595959"/>
              </a:buClr>
            </a:pPr>
            <a:r>
              <a:rPr lang="ru-RU" sz="4800" b="1" dirty="0" smtClean="0">
                <a:solidFill>
                  <a:schemeClr val="tx1"/>
                </a:solidFill>
                <a:latin typeface="Arial"/>
                <a:cs typeface="Arial"/>
              </a:rPr>
              <a:t>Достигнуть цели,</a:t>
            </a:r>
          </a:p>
          <a:p>
            <a:pPr algn="l" defTabSz="685800">
              <a:spcBef>
                <a:spcPts val="1350"/>
              </a:spcBef>
              <a:buClr>
                <a:srgbClr val="595959"/>
              </a:buClr>
            </a:pPr>
            <a:r>
              <a:rPr lang="ru-RU" sz="4800" b="1" dirty="0" smtClean="0">
                <a:solidFill>
                  <a:schemeClr val="tx1"/>
                </a:solidFill>
                <a:latin typeface="Arial"/>
                <a:cs typeface="Arial"/>
              </a:rPr>
              <a:t>Чтоб в небе вечном</a:t>
            </a:r>
          </a:p>
          <a:p>
            <a:pPr algn="l" defTabSz="685800">
              <a:spcBef>
                <a:spcPts val="1350"/>
              </a:spcBef>
              <a:buClr>
                <a:srgbClr val="595959"/>
              </a:buClr>
            </a:pPr>
            <a:r>
              <a:rPr lang="ru-RU" sz="4800" b="1" dirty="0" smtClean="0">
                <a:solidFill>
                  <a:schemeClr val="tx1"/>
                </a:solidFill>
                <a:latin typeface="Arial"/>
                <a:cs typeface="Arial"/>
              </a:rPr>
              <a:t>Быть со Христом. </a:t>
            </a:r>
            <a:endParaRPr lang="ru-RU" sz="4800" b="1" dirty="0">
              <a:solidFill>
                <a:schemeClr val="tx1"/>
              </a:solidFill>
              <a:latin typeface="Arial"/>
              <a:cs typeface="Arial"/>
            </a:endParaRPr>
          </a:p>
        </p:txBody>
      </p:sp>
    </p:spTree>
    <p:extLst>
      <p:ext uri="{BB962C8B-B14F-4D97-AF65-F5344CB8AC3E}">
        <p14:creationId xmlns:p14="http://schemas.microsoft.com/office/powerpoint/2010/main" val="50647163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800" b="1" dirty="0">
                <a:solidFill>
                  <a:schemeClr val="tx1"/>
                </a:solidFill>
                <a:latin typeface="Arial"/>
                <a:ea typeface="+mn-ea"/>
                <a:cs typeface="Arial"/>
              </a:rPr>
              <a:t>Я здесь </a:t>
            </a:r>
            <a:endParaRPr lang="ru-RU" sz="4800" b="1" dirty="0" smtClean="0">
              <a:solidFill>
                <a:schemeClr val="tx1"/>
              </a:solidFill>
              <a:latin typeface="Arial"/>
              <a:ea typeface="+mn-ea"/>
              <a:cs typeface="Arial"/>
            </a:endParaRPr>
          </a:p>
          <a:p>
            <a:pPr algn="l" defTabSz="685800">
              <a:spcBef>
                <a:spcPts val="1350"/>
              </a:spcBef>
              <a:buClr>
                <a:srgbClr val="595959"/>
              </a:buClr>
            </a:pPr>
            <a:r>
              <a:rPr lang="ru-RU" sz="4800" b="1" dirty="0">
                <a:solidFill>
                  <a:schemeClr val="tx1"/>
                </a:solidFill>
                <a:latin typeface="Arial"/>
                <a:ea typeface="+mn-ea"/>
                <a:cs typeface="Arial"/>
              </a:rPr>
              <a:t>Л</a:t>
            </a:r>
            <a:r>
              <a:rPr lang="ru-RU" sz="4800" b="1" dirty="0" smtClean="0">
                <a:solidFill>
                  <a:schemeClr val="tx1"/>
                </a:solidFill>
                <a:latin typeface="Arial"/>
                <a:ea typeface="+mn-ea"/>
                <a:cs typeface="Arial"/>
              </a:rPr>
              <a:t>ишь </a:t>
            </a:r>
            <a:r>
              <a:rPr lang="ru-RU" sz="4800" b="1" dirty="0">
                <a:solidFill>
                  <a:schemeClr val="tx1"/>
                </a:solidFill>
                <a:latin typeface="Arial"/>
                <a:ea typeface="+mn-ea"/>
                <a:cs typeface="Arial"/>
              </a:rPr>
              <a:t>странник, </a:t>
            </a:r>
          </a:p>
          <a:p>
            <a:pPr algn="l" defTabSz="685800">
              <a:spcBef>
                <a:spcPts val="1350"/>
              </a:spcBef>
              <a:buClr>
                <a:srgbClr val="595959"/>
              </a:buClr>
            </a:pPr>
            <a:r>
              <a:rPr lang="ru-RU" sz="4800" b="1" dirty="0">
                <a:solidFill>
                  <a:schemeClr val="tx1"/>
                </a:solidFill>
                <a:latin typeface="Arial"/>
                <a:ea typeface="+mn-ea"/>
                <a:cs typeface="Arial"/>
              </a:rPr>
              <a:t>И дом мой в небе, </a:t>
            </a:r>
          </a:p>
          <a:p>
            <a:pPr algn="l" defTabSz="685800">
              <a:spcBef>
                <a:spcPts val="1350"/>
              </a:spcBef>
              <a:buClr>
                <a:srgbClr val="595959"/>
              </a:buClr>
            </a:pPr>
            <a:r>
              <a:rPr lang="ru-RU" sz="4800" b="1" dirty="0">
                <a:solidFill>
                  <a:schemeClr val="tx1"/>
                </a:solidFill>
                <a:latin typeface="Arial"/>
                <a:ea typeface="+mn-ea"/>
                <a:cs typeface="Arial"/>
              </a:rPr>
              <a:t>Где буду вечно </a:t>
            </a:r>
          </a:p>
          <a:p>
            <a:pPr algn="l" defTabSz="685800">
              <a:spcBef>
                <a:spcPts val="1350"/>
              </a:spcBef>
              <a:buClr>
                <a:srgbClr val="595959"/>
              </a:buClr>
            </a:pPr>
            <a:r>
              <a:rPr lang="ru-RU" sz="4800" b="1" dirty="0">
                <a:solidFill>
                  <a:schemeClr val="tx1"/>
                </a:solidFill>
                <a:latin typeface="Arial"/>
                <a:ea typeface="+mn-ea"/>
                <a:cs typeface="Arial"/>
              </a:rPr>
              <a:t>С моим Христом. </a:t>
            </a:r>
          </a:p>
          <a:p>
            <a:pPr algn="l" defTabSz="685800">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5529868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064601" y="503022"/>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smtClean="0">
                <a:solidFill>
                  <a:schemeClr val="tx1"/>
                </a:solidFill>
                <a:latin typeface="Arial"/>
                <a:cs typeface="Arial"/>
              </a:rPr>
              <a:t>Он </a:t>
            </a:r>
            <a:r>
              <a:rPr lang="ru-RU" sz="4800" b="1" dirty="0">
                <a:solidFill>
                  <a:schemeClr val="tx1"/>
                </a:solidFill>
                <a:latin typeface="Arial"/>
                <a:cs typeface="Arial"/>
              </a:rPr>
              <a:t>мне поможет</a:t>
            </a:r>
          </a:p>
          <a:p>
            <a:pPr algn="l" defTabSz="685800">
              <a:spcBef>
                <a:spcPts val="1350"/>
              </a:spcBef>
              <a:buClr>
                <a:srgbClr val="595959"/>
              </a:buClr>
            </a:pPr>
            <a:r>
              <a:rPr lang="ru-RU" sz="4800" b="1" dirty="0" smtClean="0">
                <a:solidFill>
                  <a:schemeClr val="tx1"/>
                </a:solidFill>
                <a:latin typeface="Arial"/>
                <a:cs typeface="Arial"/>
              </a:rPr>
              <a:t>Достигнуть </a:t>
            </a:r>
            <a:r>
              <a:rPr lang="ru-RU" sz="4800" b="1" dirty="0">
                <a:solidFill>
                  <a:schemeClr val="tx1"/>
                </a:solidFill>
                <a:latin typeface="Arial"/>
                <a:cs typeface="Arial"/>
              </a:rPr>
              <a:t>цели, </a:t>
            </a:r>
          </a:p>
          <a:p>
            <a:pPr algn="l" defTabSz="685800">
              <a:spcBef>
                <a:spcPts val="1350"/>
              </a:spcBef>
              <a:buClr>
                <a:srgbClr val="595959"/>
              </a:buClr>
            </a:pPr>
            <a:r>
              <a:rPr lang="ru-RU" sz="4800" b="1" dirty="0">
                <a:solidFill>
                  <a:schemeClr val="tx1"/>
                </a:solidFill>
                <a:latin typeface="Arial"/>
                <a:cs typeface="Arial"/>
              </a:rPr>
              <a:t>Меня введёт Сам </a:t>
            </a:r>
            <a:endParaRPr lang="ru-RU" sz="4800" b="1" dirty="0" smtClean="0">
              <a:solidFill>
                <a:schemeClr val="tx1"/>
              </a:solidFill>
              <a:latin typeface="Arial"/>
              <a:cs typeface="Arial"/>
            </a:endParaRPr>
          </a:p>
          <a:p>
            <a:pPr algn="l" defTabSz="685800">
              <a:spcBef>
                <a:spcPts val="1350"/>
              </a:spcBef>
              <a:buClr>
                <a:srgbClr val="595959"/>
              </a:buClr>
            </a:pPr>
            <a:r>
              <a:rPr lang="ru-RU" sz="4800" b="1" dirty="0" smtClean="0">
                <a:solidFill>
                  <a:schemeClr val="tx1"/>
                </a:solidFill>
                <a:latin typeface="Arial"/>
                <a:cs typeface="Arial"/>
              </a:rPr>
              <a:t>Он </a:t>
            </a:r>
            <a:r>
              <a:rPr lang="ru-RU" sz="4800" b="1" dirty="0">
                <a:solidFill>
                  <a:schemeClr val="tx1"/>
                </a:solidFill>
                <a:latin typeface="Arial"/>
                <a:cs typeface="Arial"/>
              </a:rPr>
              <a:t>в</a:t>
            </a:r>
            <a:r>
              <a:rPr lang="ru-RU" sz="4800" b="1" dirty="0" smtClean="0">
                <a:solidFill>
                  <a:schemeClr val="tx1"/>
                </a:solidFill>
                <a:latin typeface="Arial"/>
                <a:cs typeface="Arial"/>
              </a:rPr>
              <a:t> </a:t>
            </a:r>
            <a:r>
              <a:rPr lang="ru-RU" sz="4800" b="1" dirty="0">
                <a:solidFill>
                  <a:schemeClr val="tx1"/>
                </a:solidFill>
                <a:latin typeface="Arial"/>
                <a:cs typeface="Arial"/>
              </a:rPr>
              <a:t>Отчий дом. </a:t>
            </a:r>
          </a:p>
          <a:p>
            <a:pPr algn="l" defTabSz="685800">
              <a:spcBef>
                <a:spcPts val="1350"/>
              </a:spcBef>
              <a:buClr>
                <a:srgbClr val="595959"/>
              </a:buClr>
            </a:pPr>
            <a:endParaRPr lang="ru-RU" sz="4800" b="1" dirty="0">
              <a:solidFill>
                <a:schemeClr val="tx1"/>
              </a:solidFill>
              <a:latin typeface="Arial"/>
              <a:cs typeface="Arial"/>
            </a:endParaRPr>
          </a:p>
        </p:txBody>
      </p:sp>
    </p:spTree>
    <p:extLst>
      <p:ext uri="{BB962C8B-B14F-4D97-AF65-F5344CB8AC3E}">
        <p14:creationId xmlns:p14="http://schemas.microsoft.com/office/powerpoint/2010/main" val="415726099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064601" y="503022"/>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4800" b="1" dirty="0">
              <a:solidFill>
                <a:schemeClr val="tx1"/>
              </a:solidFill>
              <a:latin typeface="Arial"/>
              <a:cs typeface="Arial"/>
            </a:endParaRPr>
          </a:p>
          <a:p>
            <a:pPr algn="l" defTabSz="685800">
              <a:spcBef>
                <a:spcPts val="1350"/>
              </a:spcBef>
              <a:buClr>
                <a:srgbClr val="595959"/>
              </a:buClr>
            </a:pPr>
            <a:r>
              <a:rPr lang="ru-RU" sz="4800" b="1" dirty="0" smtClean="0">
                <a:solidFill>
                  <a:schemeClr val="tx1"/>
                </a:solidFill>
                <a:latin typeface="Arial"/>
                <a:cs typeface="Arial"/>
              </a:rPr>
              <a:t>Меня </a:t>
            </a:r>
            <a:r>
              <a:rPr lang="ru-RU" sz="4800" b="1" dirty="0">
                <a:solidFill>
                  <a:schemeClr val="tx1"/>
                </a:solidFill>
                <a:latin typeface="Arial"/>
                <a:cs typeface="Arial"/>
              </a:rPr>
              <a:t>введёт Сам </a:t>
            </a:r>
            <a:endParaRPr lang="ru-RU" sz="4800" b="1" dirty="0" smtClean="0">
              <a:solidFill>
                <a:schemeClr val="tx1"/>
              </a:solidFill>
              <a:latin typeface="Arial"/>
              <a:cs typeface="Arial"/>
            </a:endParaRPr>
          </a:p>
          <a:p>
            <a:pPr algn="l" defTabSz="685800">
              <a:spcBef>
                <a:spcPts val="1350"/>
              </a:spcBef>
              <a:buClr>
                <a:srgbClr val="595959"/>
              </a:buClr>
            </a:pPr>
            <a:r>
              <a:rPr lang="ru-RU" sz="4800" b="1" dirty="0" smtClean="0">
                <a:solidFill>
                  <a:schemeClr val="tx1"/>
                </a:solidFill>
                <a:latin typeface="Arial"/>
                <a:cs typeface="Arial"/>
              </a:rPr>
              <a:t>Он </a:t>
            </a:r>
            <a:r>
              <a:rPr lang="ru-RU" sz="4800" b="1" dirty="0">
                <a:solidFill>
                  <a:schemeClr val="tx1"/>
                </a:solidFill>
                <a:latin typeface="Arial"/>
                <a:cs typeface="Arial"/>
              </a:rPr>
              <a:t>в</a:t>
            </a:r>
            <a:r>
              <a:rPr lang="ru-RU" sz="4800" b="1" dirty="0" smtClean="0">
                <a:solidFill>
                  <a:schemeClr val="tx1"/>
                </a:solidFill>
                <a:latin typeface="Arial"/>
                <a:cs typeface="Arial"/>
              </a:rPr>
              <a:t> </a:t>
            </a:r>
            <a:r>
              <a:rPr lang="ru-RU" sz="4800" b="1" dirty="0">
                <a:solidFill>
                  <a:schemeClr val="tx1"/>
                </a:solidFill>
                <a:latin typeface="Arial"/>
                <a:cs typeface="Arial"/>
              </a:rPr>
              <a:t>Отчий дом. </a:t>
            </a:r>
          </a:p>
          <a:p>
            <a:pPr algn="l" defTabSz="685800">
              <a:spcBef>
                <a:spcPts val="1350"/>
              </a:spcBef>
              <a:buClr>
                <a:srgbClr val="595959"/>
              </a:buClr>
            </a:pPr>
            <a:endParaRPr lang="ru-RU" sz="4800" b="1" dirty="0">
              <a:solidFill>
                <a:schemeClr val="tx1"/>
              </a:solidFill>
              <a:latin typeface="Arial"/>
              <a:cs typeface="Arial"/>
            </a:endParaRPr>
          </a:p>
        </p:txBody>
      </p:sp>
    </p:spTree>
    <p:extLst>
      <p:ext uri="{BB962C8B-B14F-4D97-AF65-F5344CB8AC3E}">
        <p14:creationId xmlns:p14="http://schemas.microsoft.com/office/powerpoint/2010/main" val="398293009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cs typeface="Arial"/>
              </a:rPr>
              <a:t>Мой Искупитель – </a:t>
            </a:r>
          </a:p>
          <a:p>
            <a:pPr algn="l" defTabSz="685800">
              <a:spcBef>
                <a:spcPts val="1350"/>
              </a:spcBef>
              <a:buClr>
                <a:srgbClr val="595959"/>
              </a:buClr>
            </a:pPr>
            <a:r>
              <a:rPr lang="ru-RU" sz="4800" b="1" dirty="0">
                <a:solidFill>
                  <a:schemeClr val="tx1"/>
                </a:solidFill>
                <a:latin typeface="Arial"/>
                <a:cs typeface="Arial"/>
              </a:rPr>
              <a:t>Мой Друг небесный,</a:t>
            </a:r>
          </a:p>
          <a:p>
            <a:pPr algn="l" defTabSz="685800">
              <a:spcBef>
                <a:spcPts val="1350"/>
              </a:spcBef>
              <a:buClr>
                <a:srgbClr val="595959"/>
              </a:buClr>
            </a:pPr>
            <a:r>
              <a:rPr lang="ru-RU" sz="4800" b="1" dirty="0">
                <a:solidFill>
                  <a:schemeClr val="tx1"/>
                </a:solidFill>
                <a:latin typeface="Arial"/>
                <a:cs typeface="Arial"/>
              </a:rPr>
              <a:t>Меня от смерти </a:t>
            </a:r>
          </a:p>
          <a:p>
            <a:pPr algn="l" defTabSz="685800">
              <a:spcBef>
                <a:spcPts val="1350"/>
              </a:spcBef>
              <a:buClr>
                <a:srgbClr val="595959"/>
              </a:buClr>
            </a:pPr>
            <a:r>
              <a:rPr lang="ru-RU" sz="4800" b="1" dirty="0">
                <a:solidFill>
                  <a:schemeClr val="tx1"/>
                </a:solidFill>
                <a:latin typeface="Arial"/>
                <a:cs typeface="Arial"/>
              </a:rPr>
              <a:t>Он искупил.</a:t>
            </a:r>
          </a:p>
        </p:txBody>
      </p:sp>
    </p:spTree>
    <p:extLst>
      <p:ext uri="{BB962C8B-B14F-4D97-AF65-F5344CB8AC3E}">
        <p14:creationId xmlns:p14="http://schemas.microsoft.com/office/powerpoint/2010/main" val="296398174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cs typeface="Arial"/>
              </a:rPr>
              <a:t>Надежду Он мне </a:t>
            </a:r>
          </a:p>
          <a:p>
            <a:pPr algn="l" defTabSz="685800">
              <a:spcBef>
                <a:spcPts val="1350"/>
              </a:spcBef>
              <a:buClr>
                <a:srgbClr val="595959"/>
              </a:buClr>
            </a:pPr>
            <a:r>
              <a:rPr lang="ru-RU" sz="4800" b="1" dirty="0">
                <a:solidFill>
                  <a:schemeClr val="tx1"/>
                </a:solidFill>
                <a:latin typeface="Arial"/>
                <a:cs typeface="Arial"/>
              </a:rPr>
              <a:t>Вселяет в </a:t>
            </a:r>
            <a:r>
              <a:rPr lang="ru-RU" sz="4800" b="1" dirty="0" smtClean="0">
                <a:solidFill>
                  <a:schemeClr val="tx1"/>
                </a:solidFill>
                <a:latin typeface="Arial"/>
                <a:cs typeface="Arial"/>
              </a:rPr>
              <a:t>сердце, </a:t>
            </a:r>
            <a:endParaRPr lang="ru-RU" sz="4800" b="1" dirty="0">
              <a:solidFill>
                <a:schemeClr val="tx1"/>
              </a:solidFill>
              <a:latin typeface="Arial"/>
              <a:cs typeface="Arial"/>
            </a:endParaRPr>
          </a:p>
          <a:p>
            <a:pPr algn="l" defTabSz="685800">
              <a:spcBef>
                <a:spcPts val="1350"/>
              </a:spcBef>
              <a:buClr>
                <a:srgbClr val="595959"/>
              </a:buClr>
            </a:pPr>
            <a:r>
              <a:rPr lang="ru-RU" sz="4800" b="1" dirty="0">
                <a:solidFill>
                  <a:schemeClr val="tx1"/>
                </a:solidFill>
                <a:latin typeface="Arial"/>
                <a:cs typeface="Arial"/>
              </a:rPr>
              <a:t>Что буду в небе </a:t>
            </a:r>
          </a:p>
          <a:p>
            <a:pPr algn="l" defTabSz="685800">
              <a:spcBef>
                <a:spcPts val="1350"/>
              </a:spcBef>
              <a:buClr>
                <a:srgbClr val="595959"/>
              </a:buClr>
            </a:pPr>
            <a:r>
              <a:rPr lang="ru-RU" sz="4800" b="1" dirty="0">
                <a:solidFill>
                  <a:schemeClr val="tx1"/>
                </a:solidFill>
                <a:latin typeface="Arial"/>
                <a:cs typeface="Arial"/>
              </a:rPr>
              <a:t>Жить вместе с Ним. </a:t>
            </a:r>
          </a:p>
        </p:txBody>
      </p:sp>
    </p:spTree>
    <p:extLst>
      <p:ext uri="{BB962C8B-B14F-4D97-AF65-F5344CB8AC3E}">
        <p14:creationId xmlns:p14="http://schemas.microsoft.com/office/powerpoint/2010/main" val="133247535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800" b="1" dirty="0">
                <a:solidFill>
                  <a:schemeClr val="tx1"/>
                </a:solidFill>
                <a:latin typeface="Arial"/>
                <a:ea typeface="+mn-ea"/>
                <a:cs typeface="Arial"/>
              </a:rPr>
              <a:t>Я здесь </a:t>
            </a:r>
            <a:endParaRPr lang="ru-RU" sz="4800" b="1" dirty="0" smtClean="0">
              <a:solidFill>
                <a:schemeClr val="tx1"/>
              </a:solidFill>
              <a:latin typeface="Arial"/>
              <a:ea typeface="+mn-ea"/>
              <a:cs typeface="Arial"/>
            </a:endParaRPr>
          </a:p>
          <a:p>
            <a:pPr algn="l" defTabSz="685800">
              <a:spcBef>
                <a:spcPts val="1350"/>
              </a:spcBef>
              <a:buClr>
                <a:srgbClr val="595959"/>
              </a:buClr>
            </a:pPr>
            <a:r>
              <a:rPr lang="ru-RU" sz="4800" b="1" dirty="0">
                <a:solidFill>
                  <a:schemeClr val="tx1"/>
                </a:solidFill>
                <a:latin typeface="Arial"/>
                <a:ea typeface="+mn-ea"/>
                <a:cs typeface="Arial"/>
              </a:rPr>
              <a:t>Л</a:t>
            </a:r>
            <a:r>
              <a:rPr lang="ru-RU" sz="4800" b="1" dirty="0" smtClean="0">
                <a:solidFill>
                  <a:schemeClr val="tx1"/>
                </a:solidFill>
                <a:latin typeface="Arial"/>
                <a:ea typeface="+mn-ea"/>
                <a:cs typeface="Arial"/>
              </a:rPr>
              <a:t>ишь </a:t>
            </a:r>
            <a:r>
              <a:rPr lang="ru-RU" sz="4800" b="1" dirty="0">
                <a:solidFill>
                  <a:schemeClr val="tx1"/>
                </a:solidFill>
                <a:latin typeface="Arial"/>
                <a:ea typeface="+mn-ea"/>
                <a:cs typeface="Arial"/>
              </a:rPr>
              <a:t>странник, </a:t>
            </a:r>
          </a:p>
          <a:p>
            <a:pPr algn="l" defTabSz="685800">
              <a:spcBef>
                <a:spcPts val="1350"/>
              </a:spcBef>
              <a:buClr>
                <a:srgbClr val="595959"/>
              </a:buClr>
            </a:pPr>
            <a:r>
              <a:rPr lang="ru-RU" sz="4800" b="1" dirty="0">
                <a:solidFill>
                  <a:schemeClr val="tx1"/>
                </a:solidFill>
                <a:latin typeface="Arial"/>
                <a:ea typeface="+mn-ea"/>
                <a:cs typeface="Arial"/>
              </a:rPr>
              <a:t>И дом мой в небе, </a:t>
            </a:r>
          </a:p>
          <a:p>
            <a:pPr algn="l" defTabSz="685800">
              <a:spcBef>
                <a:spcPts val="1350"/>
              </a:spcBef>
              <a:buClr>
                <a:srgbClr val="595959"/>
              </a:buClr>
            </a:pPr>
            <a:r>
              <a:rPr lang="ru-RU" sz="4800" b="1" dirty="0">
                <a:solidFill>
                  <a:schemeClr val="tx1"/>
                </a:solidFill>
                <a:latin typeface="Arial"/>
                <a:ea typeface="+mn-ea"/>
                <a:cs typeface="Arial"/>
              </a:rPr>
              <a:t>Где буду вечно </a:t>
            </a:r>
          </a:p>
          <a:p>
            <a:pPr algn="l" defTabSz="685800">
              <a:spcBef>
                <a:spcPts val="1350"/>
              </a:spcBef>
              <a:buClr>
                <a:srgbClr val="595959"/>
              </a:buClr>
            </a:pPr>
            <a:r>
              <a:rPr lang="ru-RU" sz="4800" b="1" dirty="0">
                <a:solidFill>
                  <a:schemeClr val="tx1"/>
                </a:solidFill>
                <a:latin typeface="Arial"/>
                <a:ea typeface="+mn-ea"/>
                <a:cs typeface="Arial"/>
              </a:rPr>
              <a:t>С моим Христом. </a:t>
            </a:r>
          </a:p>
          <a:p>
            <a:pPr algn="l" defTabSz="685800">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401653171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064601" y="503022"/>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smtClean="0">
                <a:solidFill>
                  <a:schemeClr val="tx1"/>
                </a:solidFill>
                <a:latin typeface="Arial"/>
                <a:cs typeface="Arial"/>
              </a:rPr>
              <a:t>Он </a:t>
            </a:r>
            <a:r>
              <a:rPr lang="ru-RU" sz="4800" b="1" dirty="0">
                <a:solidFill>
                  <a:schemeClr val="tx1"/>
                </a:solidFill>
                <a:latin typeface="Arial"/>
                <a:cs typeface="Arial"/>
              </a:rPr>
              <a:t>мне поможет</a:t>
            </a:r>
          </a:p>
          <a:p>
            <a:pPr algn="l" defTabSz="685800">
              <a:spcBef>
                <a:spcPts val="1350"/>
              </a:spcBef>
              <a:buClr>
                <a:srgbClr val="595959"/>
              </a:buClr>
            </a:pPr>
            <a:r>
              <a:rPr lang="ru-RU" sz="4800" b="1" dirty="0" smtClean="0">
                <a:solidFill>
                  <a:schemeClr val="tx1"/>
                </a:solidFill>
                <a:latin typeface="Arial"/>
                <a:cs typeface="Arial"/>
              </a:rPr>
              <a:t>Достигнуть </a:t>
            </a:r>
            <a:r>
              <a:rPr lang="ru-RU" sz="4800" b="1" dirty="0">
                <a:solidFill>
                  <a:schemeClr val="tx1"/>
                </a:solidFill>
                <a:latin typeface="Arial"/>
                <a:cs typeface="Arial"/>
              </a:rPr>
              <a:t>цели, </a:t>
            </a:r>
          </a:p>
          <a:p>
            <a:pPr algn="l" defTabSz="685800">
              <a:spcBef>
                <a:spcPts val="1350"/>
              </a:spcBef>
              <a:buClr>
                <a:srgbClr val="595959"/>
              </a:buClr>
            </a:pPr>
            <a:r>
              <a:rPr lang="ru-RU" sz="4800" b="1" dirty="0">
                <a:solidFill>
                  <a:schemeClr val="tx1"/>
                </a:solidFill>
                <a:latin typeface="Arial"/>
                <a:cs typeface="Arial"/>
              </a:rPr>
              <a:t>Меня введёт Сам </a:t>
            </a:r>
            <a:endParaRPr lang="ru-RU" sz="4800" b="1" dirty="0" smtClean="0">
              <a:solidFill>
                <a:schemeClr val="tx1"/>
              </a:solidFill>
              <a:latin typeface="Arial"/>
              <a:cs typeface="Arial"/>
            </a:endParaRPr>
          </a:p>
          <a:p>
            <a:pPr algn="l" defTabSz="685800">
              <a:spcBef>
                <a:spcPts val="1350"/>
              </a:spcBef>
              <a:buClr>
                <a:srgbClr val="595959"/>
              </a:buClr>
            </a:pPr>
            <a:r>
              <a:rPr lang="ru-RU" sz="4800" b="1" dirty="0" smtClean="0">
                <a:solidFill>
                  <a:schemeClr val="tx1"/>
                </a:solidFill>
                <a:latin typeface="Arial"/>
                <a:cs typeface="Arial"/>
              </a:rPr>
              <a:t>Он </a:t>
            </a:r>
            <a:r>
              <a:rPr lang="ru-RU" sz="4800" b="1" dirty="0">
                <a:solidFill>
                  <a:schemeClr val="tx1"/>
                </a:solidFill>
                <a:latin typeface="Arial"/>
                <a:cs typeface="Arial"/>
              </a:rPr>
              <a:t>в</a:t>
            </a:r>
            <a:r>
              <a:rPr lang="ru-RU" sz="4800" b="1" dirty="0" smtClean="0">
                <a:solidFill>
                  <a:schemeClr val="tx1"/>
                </a:solidFill>
                <a:latin typeface="Arial"/>
                <a:cs typeface="Arial"/>
              </a:rPr>
              <a:t> </a:t>
            </a:r>
            <a:r>
              <a:rPr lang="ru-RU" sz="4800" b="1" dirty="0">
                <a:solidFill>
                  <a:schemeClr val="tx1"/>
                </a:solidFill>
                <a:latin typeface="Arial"/>
                <a:cs typeface="Arial"/>
              </a:rPr>
              <a:t>Отчий дом. </a:t>
            </a:r>
          </a:p>
          <a:p>
            <a:pPr algn="l" defTabSz="685800">
              <a:spcBef>
                <a:spcPts val="1350"/>
              </a:spcBef>
              <a:buClr>
                <a:srgbClr val="595959"/>
              </a:buClr>
            </a:pPr>
            <a:endParaRPr lang="ru-RU" sz="4800" b="1" dirty="0">
              <a:solidFill>
                <a:schemeClr val="tx1"/>
              </a:solidFill>
              <a:latin typeface="Arial"/>
              <a:cs typeface="Arial"/>
            </a:endParaRPr>
          </a:p>
        </p:txBody>
      </p:sp>
    </p:spTree>
    <p:extLst>
      <p:ext uri="{BB962C8B-B14F-4D97-AF65-F5344CB8AC3E}">
        <p14:creationId xmlns:p14="http://schemas.microsoft.com/office/powerpoint/2010/main" val="344692074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cs typeface="Arial"/>
              </a:rPr>
              <a:t>Среди страданий </a:t>
            </a:r>
          </a:p>
          <a:p>
            <a:pPr algn="l" defTabSz="685800">
              <a:spcBef>
                <a:spcPts val="1350"/>
              </a:spcBef>
              <a:buClr>
                <a:srgbClr val="595959"/>
              </a:buClr>
            </a:pPr>
            <a:r>
              <a:rPr lang="ru-RU" sz="4800" b="1" dirty="0">
                <a:solidFill>
                  <a:schemeClr val="tx1"/>
                </a:solidFill>
                <a:latin typeface="Arial"/>
                <a:cs typeface="Arial"/>
              </a:rPr>
              <a:t>В житейском море </a:t>
            </a:r>
          </a:p>
          <a:p>
            <a:pPr algn="l" defTabSz="685800">
              <a:spcBef>
                <a:spcPts val="1350"/>
              </a:spcBef>
              <a:buClr>
                <a:srgbClr val="595959"/>
              </a:buClr>
            </a:pPr>
            <a:r>
              <a:rPr lang="ru-RU" sz="4800" b="1" dirty="0">
                <a:solidFill>
                  <a:schemeClr val="tx1"/>
                </a:solidFill>
                <a:latin typeface="Arial"/>
                <a:cs typeface="Arial"/>
              </a:rPr>
              <a:t>Хранит от бедствий </a:t>
            </a:r>
          </a:p>
          <a:p>
            <a:pPr algn="l" defTabSz="685800">
              <a:spcBef>
                <a:spcPts val="1350"/>
              </a:spcBef>
              <a:buClr>
                <a:srgbClr val="595959"/>
              </a:buClr>
            </a:pPr>
            <a:r>
              <a:rPr lang="ru-RU" sz="4800" b="1" dirty="0">
                <a:solidFill>
                  <a:schemeClr val="tx1"/>
                </a:solidFill>
                <a:latin typeface="Arial"/>
                <a:cs typeface="Arial"/>
              </a:rPr>
              <a:t>Мою ладью. </a:t>
            </a:r>
          </a:p>
        </p:txBody>
      </p:sp>
    </p:spTree>
    <p:extLst>
      <p:ext uri="{BB962C8B-B14F-4D97-AF65-F5344CB8AC3E}">
        <p14:creationId xmlns:p14="http://schemas.microsoft.com/office/powerpoint/2010/main" val="183596225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cs typeface="Arial"/>
              </a:rPr>
              <a:t>Он рулевой </a:t>
            </a:r>
            <a:r>
              <a:rPr lang="ru-RU" sz="4800" b="1" dirty="0" smtClean="0">
                <a:solidFill>
                  <a:schemeClr val="tx1"/>
                </a:solidFill>
                <a:latin typeface="Arial"/>
                <a:cs typeface="Arial"/>
              </a:rPr>
              <a:t>мой, </a:t>
            </a:r>
            <a:endParaRPr lang="ru-RU" sz="4800" b="1" dirty="0">
              <a:solidFill>
                <a:schemeClr val="tx1"/>
              </a:solidFill>
              <a:latin typeface="Arial"/>
              <a:cs typeface="Arial"/>
            </a:endParaRPr>
          </a:p>
          <a:p>
            <a:pPr algn="l" defTabSz="685800">
              <a:spcBef>
                <a:spcPts val="1350"/>
              </a:spcBef>
              <a:buClr>
                <a:srgbClr val="595959"/>
              </a:buClr>
            </a:pPr>
            <a:r>
              <a:rPr lang="ru-RU" sz="4800" b="1" dirty="0">
                <a:solidFill>
                  <a:schemeClr val="tx1"/>
                </a:solidFill>
                <a:latin typeface="Arial"/>
                <a:cs typeface="Arial"/>
              </a:rPr>
              <a:t>И твёрдо верю, </a:t>
            </a:r>
          </a:p>
          <a:p>
            <a:pPr algn="l" defTabSz="685800">
              <a:spcBef>
                <a:spcPts val="1350"/>
              </a:spcBef>
              <a:buClr>
                <a:srgbClr val="595959"/>
              </a:buClr>
            </a:pPr>
            <a:r>
              <a:rPr lang="ru-RU" sz="4800" b="1" dirty="0">
                <a:solidFill>
                  <a:schemeClr val="tx1"/>
                </a:solidFill>
                <a:latin typeface="Arial"/>
                <a:cs typeface="Arial"/>
              </a:rPr>
              <a:t>Что я покой здесь лишь </a:t>
            </a:r>
          </a:p>
          <a:p>
            <a:pPr algn="l" defTabSz="685800">
              <a:spcBef>
                <a:spcPts val="1350"/>
              </a:spcBef>
              <a:buClr>
                <a:srgbClr val="595959"/>
              </a:buClr>
            </a:pPr>
            <a:r>
              <a:rPr lang="ru-RU" sz="4800" b="1" dirty="0">
                <a:solidFill>
                  <a:schemeClr val="tx1"/>
                </a:solidFill>
                <a:latin typeface="Arial"/>
                <a:cs typeface="Arial"/>
              </a:rPr>
              <a:t>В Нём найду. </a:t>
            </a:r>
          </a:p>
        </p:txBody>
      </p:sp>
    </p:spTree>
    <p:extLst>
      <p:ext uri="{BB962C8B-B14F-4D97-AF65-F5344CB8AC3E}">
        <p14:creationId xmlns:p14="http://schemas.microsoft.com/office/powerpoint/2010/main" val="111680526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800" b="1" dirty="0">
                <a:solidFill>
                  <a:schemeClr val="tx1"/>
                </a:solidFill>
                <a:latin typeface="Arial"/>
                <a:ea typeface="+mn-ea"/>
                <a:cs typeface="Arial"/>
              </a:rPr>
              <a:t>Я здесь </a:t>
            </a:r>
            <a:endParaRPr lang="ru-RU" sz="4800" b="1" dirty="0" smtClean="0">
              <a:solidFill>
                <a:schemeClr val="tx1"/>
              </a:solidFill>
              <a:latin typeface="Arial"/>
              <a:ea typeface="+mn-ea"/>
              <a:cs typeface="Arial"/>
            </a:endParaRPr>
          </a:p>
          <a:p>
            <a:pPr algn="l" defTabSz="685800">
              <a:spcBef>
                <a:spcPts val="1350"/>
              </a:spcBef>
              <a:buClr>
                <a:srgbClr val="595959"/>
              </a:buClr>
            </a:pPr>
            <a:r>
              <a:rPr lang="ru-RU" sz="4800" b="1" dirty="0">
                <a:solidFill>
                  <a:schemeClr val="tx1"/>
                </a:solidFill>
                <a:latin typeface="Arial"/>
                <a:ea typeface="+mn-ea"/>
                <a:cs typeface="Arial"/>
              </a:rPr>
              <a:t>Л</a:t>
            </a:r>
            <a:r>
              <a:rPr lang="ru-RU" sz="4800" b="1" dirty="0" smtClean="0">
                <a:solidFill>
                  <a:schemeClr val="tx1"/>
                </a:solidFill>
                <a:latin typeface="Arial"/>
                <a:ea typeface="+mn-ea"/>
                <a:cs typeface="Arial"/>
              </a:rPr>
              <a:t>ишь </a:t>
            </a:r>
            <a:r>
              <a:rPr lang="ru-RU" sz="4800" b="1" dirty="0">
                <a:solidFill>
                  <a:schemeClr val="tx1"/>
                </a:solidFill>
                <a:latin typeface="Arial"/>
                <a:ea typeface="+mn-ea"/>
                <a:cs typeface="Arial"/>
              </a:rPr>
              <a:t>странник, </a:t>
            </a:r>
          </a:p>
          <a:p>
            <a:pPr algn="l" defTabSz="685800">
              <a:spcBef>
                <a:spcPts val="1350"/>
              </a:spcBef>
              <a:buClr>
                <a:srgbClr val="595959"/>
              </a:buClr>
            </a:pPr>
            <a:r>
              <a:rPr lang="ru-RU" sz="4800" b="1" dirty="0">
                <a:solidFill>
                  <a:schemeClr val="tx1"/>
                </a:solidFill>
                <a:latin typeface="Arial"/>
                <a:ea typeface="+mn-ea"/>
                <a:cs typeface="Arial"/>
              </a:rPr>
              <a:t>И дом мой в небе, </a:t>
            </a:r>
          </a:p>
          <a:p>
            <a:pPr algn="l" defTabSz="685800">
              <a:spcBef>
                <a:spcPts val="1350"/>
              </a:spcBef>
              <a:buClr>
                <a:srgbClr val="595959"/>
              </a:buClr>
            </a:pPr>
            <a:r>
              <a:rPr lang="ru-RU" sz="4800" b="1" dirty="0">
                <a:solidFill>
                  <a:schemeClr val="tx1"/>
                </a:solidFill>
                <a:latin typeface="Arial"/>
                <a:ea typeface="+mn-ea"/>
                <a:cs typeface="Arial"/>
              </a:rPr>
              <a:t>Где буду вечно </a:t>
            </a:r>
          </a:p>
          <a:p>
            <a:pPr algn="l" defTabSz="685800">
              <a:spcBef>
                <a:spcPts val="1350"/>
              </a:spcBef>
              <a:buClr>
                <a:srgbClr val="595959"/>
              </a:buClr>
            </a:pPr>
            <a:r>
              <a:rPr lang="ru-RU" sz="4800" b="1" dirty="0">
                <a:solidFill>
                  <a:schemeClr val="tx1"/>
                </a:solidFill>
                <a:latin typeface="Arial"/>
                <a:ea typeface="+mn-ea"/>
                <a:cs typeface="Arial"/>
              </a:rPr>
              <a:t>С моим Христом. </a:t>
            </a:r>
          </a:p>
          <a:p>
            <a:pPr algn="l" defTabSz="685800">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5529868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064601" y="503022"/>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smtClean="0">
                <a:solidFill>
                  <a:schemeClr val="tx1"/>
                </a:solidFill>
                <a:latin typeface="Arial"/>
                <a:cs typeface="Arial"/>
              </a:rPr>
              <a:t>Он </a:t>
            </a:r>
            <a:r>
              <a:rPr lang="ru-RU" sz="4800" b="1" dirty="0">
                <a:solidFill>
                  <a:schemeClr val="tx1"/>
                </a:solidFill>
                <a:latin typeface="Arial"/>
                <a:cs typeface="Arial"/>
              </a:rPr>
              <a:t>мне поможет</a:t>
            </a:r>
          </a:p>
          <a:p>
            <a:pPr algn="l" defTabSz="685800">
              <a:spcBef>
                <a:spcPts val="1350"/>
              </a:spcBef>
              <a:buClr>
                <a:srgbClr val="595959"/>
              </a:buClr>
            </a:pPr>
            <a:r>
              <a:rPr lang="ru-RU" sz="4800" b="1" dirty="0" smtClean="0">
                <a:solidFill>
                  <a:schemeClr val="tx1"/>
                </a:solidFill>
                <a:latin typeface="Arial"/>
                <a:cs typeface="Arial"/>
              </a:rPr>
              <a:t>Достигнуть </a:t>
            </a:r>
            <a:r>
              <a:rPr lang="ru-RU" sz="4800" b="1" dirty="0">
                <a:solidFill>
                  <a:schemeClr val="tx1"/>
                </a:solidFill>
                <a:latin typeface="Arial"/>
                <a:cs typeface="Arial"/>
              </a:rPr>
              <a:t>цели, </a:t>
            </a:r>
          </a:p>
          <a:p>
            <a:pPr algn="l" defTabSz="685800">
              <a:spcBef>
                <a:spcPts val="1350"/>
              </a:spcBef>
              <a:buClr>
                <a:srgbClr val="595959"/>
              </a:buClr>
            </a:pPr>
            <a:r>
              <a:rPr lang="ru-RU" sz="4800" b="1" dirty="0">
                <a:solidFill>
                  <a:schemeClr val="tx1"/>
                </a:solidFill>
                <a:latin typeface="Arial"/>
                <a:cs typeface="Arial"/>
              </a:rPr>
              <a:t>Меня введёт Сам </a:t>
            </a:r>
            <a:endParaRPr lang="ru-RU" sz="4800" b="1" dirty="0" smtClean="0">
              <a:solidFill>
                <a:schemeClr val="tx1"/>
              </a:solidFill>
              <a:latin typeface="Arial"/>
              <a:cs typeface="Arial"/>
            </a:endParaRPr>
          </a:p>
          <a:p>
            <a:pPr algn="l" defTabSz="685800">
              <a:spcBef>
                <a:spcPts val="1350"/>
              </a:spcBef>
              <a:buClr>
                <a:srgbClr val="595959"/>
              </a:buClr>
            </a:pPr>
            <a:r>
              <a:rPr lang="ru-RU" sz="4800" b="1" dirty="0" smtClean="0">
                <a:solidFill>
                  <a:schemeClr val="tx1"/>
                </a:solidFill>
                <a:latin typeface="Arial"/>
                <a:cs typeface="Arial"/>
              </a:rPr>
              <a:t>Он </a:t>
            </a:r>
            <a:r>
              <a:rPr lang="ru-RU" sz="4800" b="1" dirty="0">
                <a:solidFill>
                  <a:schemeClr val="tx1"/>
                </a:solidFill>
                <a:latin typeface="Arial"/>
                <a:cs typeface="Arial"/>
              </a:rPr>
              <a:t>в</a:t>
            </a:r>
            <a:r>
              <a:rPr lang="ru-RU" sz="4800" b="1" dirty="0" smtClean="0">
                <a:solidFill>
                  <a:schemeClr val="tx1"/>
                </a:solidFill>
                <a:latin typeface="Arial"/>
                <a:cs typeface="Arial"/>
              </a:rPr>
              <a:t> </a:t>
            </a:r>
            <a:r>
              <a:rPr lang="ru-RU" sz="4800" b="1" dirty="0">
                <a:solidFill>
                  <a:schemeClr val="tx1"/>
                </a:solidFill>
                <a:latin typeface="Arial"/>
                <a:cs typeface="Arial"/>
              </a:rPr>
              <a:t>Отчий дом. </a:t>
            </a:r>
          </a:p>
          <a:p>
            <a:pPr algn="l" defTabSz="685800">
              <a:spcBef>
                <a:spcPts val="1350"/>
              </a:spcBef>
              <a:buClr>
                <a:srgbClr val="595959"/>
              </a:buClr>
            </a:pPr>
            <a:endParaRPr lang="ru-RU" sz="4800" b="1" dirty="0">
              <a:solidFill>
                <a:schemeClr val="tx1"/>
              </a:solidFill>
              <a:latin typeface="Arial"/>
              <a:cs typeface="Arial"/>
            </a:endParaRPr>
          </a:p>
        </p:txBody>
      </p:sp>
    </p:spTree>
    <p:extLst>
      <p:ext uri="{BB962C8B-B14F-4D97-AF65-F5344CB8AC3E}">
        <p14:creationId xmlns:p14="http://schemas.microsoft.com/office/powerpoint/2010/main" val="415726099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1175</TotalTime>
  <Words>196</Words>
  <Application>Microsoft Macintosh PowerPoint</Application>
  <PresentationFormat>On-screen Show (16:9)</PresentationFormat>
  <Paragraphs>62</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235. Мой Искупитель 16х9</dc:title>
  <dc:creator>Павел Яковлев</dc:creator>
  <cp:lastModifiedBy>Yulia Lisovaya</cp:lastModifiedBy>
  <cp:revision>102</cp:revision>
  <dcterms:modified xsi:type="dcterms:W3CDTF">2020-11-16T12:33:30Z</dcterms:modified>
</cp:coreProperties>
</file>