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65" r:id="rId2"/>
    <p:sldId id="278" r:id="rId3"/>
    <p:sldId id="285" r:id="rId4"/>
    <p:sldId id="287" r:id="rId5"/>
    <p:sldId id="288" r:id="rId6"/>
    <p:sldId id="289" r:id="rId7"/>
    <p:sldId id="290" r:id="rId8"/>
    <p:sldId id="291" r:id="rId9"/>
    <p:sldId id="292" r:id="rId10"/>
    <p:sldId id="293" r:id="rId11"/>
    <p:sldId id="294" r:id="rId12"/>
    <p:sldId id="295" r:id="rId13"/>
    <p:sldId id="296" r:id="rId14"/>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82"/>
    <p:restoredTop sz="95407" autoAdjust="0"/>
  </p:normalViewPr>
  <p:slideViewPr>
    <p:cSldViewPr snapToGrid="0" snapToObjects="1">
      <p:cViewPr varScale="1">
        <p:scale>
          <a:sx n="179" d="100"/>
          <a:sy n="179" d="100"/>
        </p:scale>
        <p:origin x="-264"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218313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648031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008806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21079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73264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13352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82632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56241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301048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809503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66542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9678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9.pn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482"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3224"/>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872898" y="376819"/>
            <a:ext cx="6502282"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Далеко </a:t>
            </a:r>
            <a:r>
              <a:rPr lang="bg-BG" sz="60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
            </a:r>
            <a:br>
              <a:rPr lang="bg-BG" sz="60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br>
            <a:r>
              <a:rPr lang="bg-BG" sz="6000"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ли </a:t>
            </a: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Ханаан?</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cs typeface="Arial"/>
              </a:rPr>
              <a:t>Как прекрасно будет вместе</a:t>
            </a:r>
          </a:p>
          <a:p>
            <a:pPr algn="l" defTabSz="685800">
              <a:spcBef>
                <a:spcPts val="1350"/>
              </a:spcBef>
              <a:buClr>
                <a:srgbClr val="595959"/>
              </a:buClr>
            </a:pPr>
            <a:r>
              <a:rPr lang="ru-RU" sz="4400" b="1" dirty="0">
                <a:solidFill>
                  <a:schemeClr val="tx1"/>
                </a:solidFill>
                <a:latin typeface="Arial"/>
                <a:cs typeface="Arial"/>
              </a:rPr>
              <a:t>Нам войти в небесный дом!</a:t>
            </a:r>
          </a:p>
          <a:p>
            <a:pPr algn="l" defTabSz="685800">
              <a:spcBef>
                <a:spcPts val="1350"/>
              </a:spcBef>
              <a:buClr>
                <a:srgbClr val="595959"/>
              </a:buClr>
            </a:pPr>
            <a:r>
              <a:rPr lang="ru-RU" sz="4400" b="1" dirty="0">
                <a:solidFill>
                  <a:schemeClr val="tx1"/>
                </a:solidFill>
                <a:latin typeface="Arial"/>
                <a:cs typeface="Arial"/>
              </a:rPr>
              <a:t>Далеко ли Ханаан, </a:t>
            </a:r>
          </a:p>
          <a:p>
            <a:pPr algn="l" defTabSz="685800">
              <a:spcBef>
                <a:spcPts val="1350"/>
              </a:spcBef>
              <a:buClr>
                <a:srgbClr val="595959"/>
              </a:buClr>
            </a:pPr>
            <a:r>
              <a:rPr lang="ru-RU" sz="4400" b="1" dirty="0">
                <a:solidFill>
                  <a:schemeClr val="tx1"/>
                </a:solidFill>
                <a:latin typeface="Arial"/>
                <a:cs typeface="Arial"/>
              </a:rPr>
              <a:t>Далеко ли Ханаан?</a:t>
            </a:r>
          </a:p>
        </p:txBody>
      </p:sp>
    </p:spTree>
    <p:extLst>
      <p:ext uri="{BB962C8B-B14F-4D97-AF65-F5344CB8AC3E}">
        <p14:creationId xmlns:p14="http://schemas.microsoft.com/office/powerpoint/2010/main" val="3171715047"/>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cs typeface="Arial"/>
              </a:rPr>
              <a:t>Там не будет зла и скорби, </a:t>
            </a:r>
          </a:p>
          <a:p>
            <a:pPr algn="l" defTabSz="685800">
              <a:spcBef>
                <a:spcPts val="1350"/>
              </a:spcBef>
              <a:buClr>
                <a:srgbClr val="595959"/>
              </a:buClr>
            </a:pPr>
            <a:r>
              <a:rPr lang="ru-RU" sz="4400" b="1" dirty="0">
                <a:solidFill>
                  <a:schemeClr val="tx1"/>
                </a:solidFill>
                <a:latin typeface="Arial"/>
                <a:cs typeface="Arial"/>
              </a:rPr>
              <a:t>Ни болезни, ни греха.</a:t>
            </a:r>
          </a:p>
          <a:p>
            <a:pPr algn="l" defTabSz="685800">
              <a:spcBef>
                <a:spcPts val="1350"/>
              </a:spcBef>
              <a:buClr>
                <a:srgbClr val="595959"/>
              </a:buClr>
            </a:pPr>
            <a:r>
              <a:rPr lang="ru-RU" sz="4400" b="1" dirty="0">
                <a:solidFill>
                  <a:schemeClr val="tx1"/>
                </a:solidFill>
                <a:latin typeface="Arial"/>
                <a:cs typeface="Arial"/>
              </a:rPr>
              <a:t>Далеко, далеко ли Ханаан?</a:t>
            </a:r>
          </a:p>
        </p:txBody>
      </p:sp>
    </p:spTree>
    <p:extLst>
      <p:ext uri="{BB962C8B-B14F-4D97-AF65-F5344CB8AC3E}">
        <p14:creationId xmlns:p14="http://schemas.microsoft.com/office/powerpoint/2010/main" val="8893910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000" b="1" dirty="0">
                <a:solidFill>
                  <a:schemeClr val="tx1"/>
                </a:solidFill>
                <a:latin typeface="Arial"/>
                <a:ea typeface="+mn-ea"/>
                <a:cs typeface="Arial"/>
              </a:rPr>
              <a:t>Далеко ли Ханаан?</a:t>
            </a:r>
          </a:p>
          <a:p>
            <a:pPr algn="l" defTabSz="685800">
              <a:spcBef>
                <a:spcPts val="1350"/>
              </a:spcBef>
              <a:buClr>
                <a:srgbClr val="595959"/>
              </a:buClr>
            </a:pPr>
            <a:r>
              <a:rPr lang="ru-RU" sz="4000" b="1" dirty="0">
                <a:solidFill>
                  <a:schemeClr val="tx1"/>
                </a:solidFill>
                <a:latin typeface="Arial"/>
                <a:ea typeface="+mn-ea"/>
                <a:cs typeface="Arial"/>
              </a:rPr>
              <a:t>Далеко ли Ханаан? </a:t>
            </a:r>
          </a:p>
          <a:p>
            <a:pPr algn="l" defTabSz="685800">
              <a:spcBef>
                <a:spcPts val="1350"/>
              </a:spcBef>
              <a:buClr>
                <a:srgbClr val="595959"/>
              </a:buClr>
            </a:pPr>
            <a:r>
              <a:rPr lang="ru-RU" sz="4000" b="1" dirty="0">
                <a:solidFill>
                  <a:schemeClr val="tx1"/>
                </a:solidFill>
                <a:latin typeface="Arial"/>
                <a:ea typeface="+mn-ea"/>
                <a:cs typeface="Arial"/>
              </a:rPr>
              <a:t>Я стремлюсь </a:t>
            </a:r>
          </a:p>
          <a:p>
            <a:pPr algn="l" defTabSz="685800">
              <a:spcBef>
                <a:spcPts val="1350"/>
              </a:spcBef>
              <a:buClr>
                <a:srgbClr val="595959"/>
              </a:buClr>
            </a:pPr>
            <a:r>
              <a:rPr lang="ru-RU" sz="4000" b="1" dirty="0">
                <a:solidFill>
                  <a:schemeClr val="tx1"/>
                </a:solidFill>
                <a:latin typeface="Arial"/>
                <a:ea typeface="+mn-ea"/>
                <a:cs typeface="Arial"/>
              </a:rPr>
              <a:t>К Отчизне вечной, </a:t>
            </a:r>
          </a:p>
          <a:p>
            <a:pPr algn="l" defTabSz="685800">
              <a:spcBef>
                <a:spcPts val="1350"/>
              </a:spcBef>
              <a:buClr>
                <a:srgbClr val="595959"/>
              </a:buClr>
            </a:pPr>
            <a:r>
              <a:rPr lang="ru-RU" sz="4000" b="1" dirty="0">
                <a:solidFill>
                  <a:schemeClr val="tx1"/>
                </a:solidFill>
                <a:latin typeface="Arial"/>
                <a:ea typeface="+mn-ea"/>
                <a:cs typeface="Arial"/>
              </a:rPr>
              <a:t>Где покой и отдых ждут.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327930330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24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cs typeface="Arial"/>
              </a:rPr>
              <a:t>Я войду ли в Ханаан? </a:t>
            </a:r>
          </a:p>
          <a:p>
            <a:pPr algn="l" defTabSz="685800">
              <a:spcBef>
                <a:spcPts val="1350"/>
              </a:spcBef>
              <a:buClr>
                <a:srgbClr val="595959"/>
              </a:buClr>
            </a:pPr>
            <a:r>
              <a:rPr lang="ru-RU" sz="4000" b="1" dirty="0">
                <a:solidFill>
                  <a:schemeClr val="tx1"/>
                </a:solidFill>
                <a:latin typeface="Arial"/>
                <a:cs typeface="Arial"/>
              </a:rPr>
              <a:t>Я войду ли в Ханаан? </a:t>
            </a:r>
          </a:p>
          <a:p>
            <a:pPr algn="l" defTabSz="685800">
              <a:spcBef>
                <a:spcPts val="1350"/>
              </a:spcBef>
              <a:buClr>
                <a:srgbClr val="595959"/>
              </a:buClr>
            </a:pPr>
            <a:r>
              <a:rPr lang="ru-RU" sz="4000" b="1" dirty="0">
                <a:solidFill>
                  <a:schemeClr val="tx1"/>
                </a:solidFill>
                <a:latin typeface="Arial"/>
                <a:cs typeface="Arial"/>
              </a:rPr>
              <a:t>О, когда я войду </a:t>
            </a:r>
          </a:p>
          <a:p>
            <a:pPr algn="l" defTabSz="685800">
              <a:spcBef>
                <a:spcPts val="1350"/>
              </a:spcBef>
              <a:buClr>
                <a:srgbClr val="595959"/>
              </a:buClr>
            </a:pPr>
            <a:r>
              <a:rPr lang="ru-RU" sz="4000" b="1" dirty="0">
                <a:solidFill>
                  <a:schemeClr val="tx1"/>
                </a:solidFill>
                <a:latin typeface="Arial"/>
                <a:cs typeface="Arial"/>
              </a:rPr>
              <a:t>В тот </a:t>
            </a:r>
            <a:r>
              <a:rPr lang="ru-RU" sz="4000" b="1" dirty="0" smtClean="0">
                <a:solidFill>
                  <a:schemeClr val="tx1"/>
                </a:solidFill>
                <a:latin typeface="Arial"/>
                <a:cs typeface="Arial"/>
              </a:rPr>
              <a:t>Ханаан</a:t>
            </a:r>
            <a:r>
              <a:rPr lang="en-US" sz="4000" b="1" dirty="0" smtClean="0">
                <a:solidFill>
                  <a:schemeClr val="tx1"/>
                </a:solidFill>
                <a:latin typeface="Arial"/>
                <a:cs typeface="Arial"/>
              </a:rPr>
              <a:t>?</a:t>
            </a:r>
            <a:r>
              <a:rPr lang="ru-RU" sz="4000" b="1" dirty="0" smtClean="0">
                <a:solidFill>
                  <a:schemeClr val="tx1"/>
                </a:solidFill>
                <a:latin typeface="Arial"/>
                <a:cs typeface="Arial"/>
              </a:rPr>
              <a:t> </a:t>
            </a:r>
            <a:endParaRPr lang="ru-RU" sz="4000" b="1" dirty="0">
              <a:solidFill>
                <a:schemeClr val="tx1"/>
              </a:solidFill>
              <a:latin typeface="Arial"/>
              <a:cs typeface="Arial"/>
            </a:endParaRP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73525169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cs typeface="Arial"/>
              </a:rPr>
              <a:t>Как далёк и труден путь,</a:t>
            </a:r>
          </a:p>
          <a:p>
            <a:pPr algn="l" defTabSz="685800">
              <a:spcBef>
                <a:spcPts val="1350"/>
              </a:spcBef>
              <a:buClr>
                <a:srgbClr val="595959"/>
              </a:buClr>
            </a:pPr>
            <a:r>
              <a:rPr lang="ru-RU" sz="4400" b="1" dirty="0">
                <a:solidFill>
                  <a:schemeClr val="tx1"/>
                </a:solidFill>
                <a:latin typeface="Arial"/>
                <a:cs typeface="Arial"/>
              </a:rPr>
              <a:t>Устал я, раны на ногах. </a:t>
            </a:r>
          </a:p>
          <a:p>
            <a:pPr algn="l" defTabSz="685800">
              <a:spcBef>
                <a:spcPts val="1350"/>
              </a:spcBef>
              <a:buClr>
                <a:srgbClr val="595959"/>
              </a:buClr>
            </a:pPr>
            <a:r>
              <a:rPr lang="ru-RU" sz="4400" b="1" dirty="0">
                <a:solidFill>
                  <a:schemeClr val="tx1"/>
                </a:solidFill>
                <a:latin typeface="Arial"/>
                <a:cs typeface="Arial"/>
              </a:rPr>
              <a:t>Далеко ли Ханаан, </a:t>
            </a:r>
          </a:p>
          <a:p>
            <a:pPr algn="l" defTabSz="685800">
              <a:spcBef>
                <a:spcPts val="1350"/>
              </a:spcBef>
              <a:buClr>
                <a:srgbClr val="595959"/>
              </a:buClr>
            </a:pPr>
            <a:r>
              <a:rPr lang="ru-RU" sz="4400" b="1" dirty="0">
                <a:solidFill>
                  <a:schemeClr val="tx1"/>
                </a:solidFill>
                <a:latin typeface="Arial"/>
                <a:cs typeface="Arial"/>
              </a:rPr>
              <a:t>Далеко ли Ханаан? </a:t>
            </a:r>
          </a:p>
        </p:txBody>
      </p:sp>
    </p:spTree>
    <p:extLst>
      <p:ext uri="{BB962C8B-B14F-4D97-AF65-F5344CB8AC3E}">
        <p14:creationId xmlns:p14="http://schemas.microsoft.com/office/powerpoint/2010/main" val="296398174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cs typeface="Arial"/>
              </a:rPr>
              <a:t>Чрез пустыню этой жизни </a:t>
            </a:r>
          </a:p>
          <a:p>
            <a:pPr algn="l" defTabSz="685800">
              <a:spcBef>
                <a:spcPts val="1350"/>
              </a:spcBef>
              <a:buClr>
                <a:srgbClr val="595959"/>
              </a:buClr>
            </a:pPr>
            <a:r>
              <a:rPr lang="ru-RU" sz="4400" b="1" dirty="0">
                <a:solidFill>
                  <a:schemeClr val="tx1"/>
                </a:solidFill>
                <a:latin typeface="Arial"/>
                <a:cs typeface="Arial"/>
              </a:rPr>
              <a:t>Я иду к стране родной. </a:t>
            </a:r>
          </a:p>
          <a:p>
            <a:pPr algn="l" defTabSz="685800">
              <a:spcBef>
                <a:spcPts val="1350"/>
              </a:spcBef>
              <a:buClr>
                <a:srgbClr val="595959"/>
              </a:buClr>
            </a:pPr>
            <a:r>
              <a:rPr lang="ru-RU" sz="4400" b="1" dirty="0">
                <a:solidFill>
                  <a:schemeClr val="tx1"/>
                </a:solidFill>
                <a:latin typeface="Arial"/>
                <a:cs typeface="Arial"/>
              </a:rPr>
              <a:t>Далеко, далеко ли Ханаан? </a:t>
            </a:r>
          </a:p>
        </p:txBody>
      </p:sp>
    </p:spTree>
    <p:extLst>
      <p:ext uri="{BB962C8B-B14F-4D97-AF65-F5344CB8AC3E}">
        <p14:creationId xmlns:p14="http://schemas.microsoft.com/office/powerpoint/2010/main" val="133247535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000" b="1" dirty="0">
                <a:solidFill>
                  <a:schemeClr val="tx1"/>
                </a:solidFill>
                <a:latin typeface="Arial"/>
                <a:ea typeface="+mn-ea"/>
                <a:cs typeface="Arial"/>
              </a:rPr>
              <a:t>Далеко ли Ханаан?</a:t>
            </a:r>
          </a:p>
          <a:p>
            <a:pPr algn="l" defTabSz="685800">
              <a:spcBef>
                <a:spcPts val="1350"/>
              </a:spcBef>
              <a:buClr>
                <a:srgbClr val="595959"/>
              </a:buClr>
            </a:pPr>
            <a:r>
              <a:rPr lang="ru-RU" sz="4000" b="1" dirty="0">
                <a:solidFill>
                  <a:schemeClr val="tx1"/>
                </a:solidFill>
                <a:latin typeface="Arial"/>
                <a:ea typeface="+mn-ea"/>
                <a:cs typeface="Arial"/>
              </a:rPr>
              <a:t>Далеко ли Ханаан? </a:t>
            </a:r>
          </a:p>
          <a:p>
            <a:pPr algn="l" defTabSz="685800">
              <a:spcBef>
                <a:spcPts val="1350"/>
              </a:spcBef>
              <a:buClr>
                <a:srgbClr val="595959"/>
              </a:buClr>
            </a:pPr>
            <a:r>
              <a:rPr lang="ru-RU" sz="4000" b="1" dirty="0">
                <a:solidFill>
                  <a:schemeClr val="tx1"/>
                </a:solidFill>
                <a:latin typeface="Arial"/>
                <a:ea typeface="+mn-ea"/>
                <a:cs typeface="Arial"/>
              </a:rPr>
              <a:t>Я стремлюсь </a:t>
            </a:r>
          </a:p>
          <a:p>
            <a:pPr algn="l" defTabSz="685800">
              <a:spcBef>
                <a:spcPts val="1350"/>
              </a:spcBef>
              <a:buClr>
                <a:srgbClr val="595959"/>
              </a:buClr>
            </a:pPr>
            <a:r>
              <a:rPr lang="ru-RU" sz="4000" b="1" dirty="0">
                <a:solidFill>
                  <a:schemeClr val="tx1"/>
                </a:solidFill>
                <a:latin typeface="Arial"/>
                <a:ea typeface="+mn-ea"/>
                <a:cs typeface="Arial"/>
              </a:rPr>
              <a:t>К Отчизне вечной, </a:t>
            </a:r>
          </a:p>
          <a:p>
            <a:pPr algn="l" defTabSz="685800">
              <a:spcBef>
                <a:spcPts val="1350"/>
              </a:spcBef>
              <a:buClr>
                <a:srgbClr val="595959"/>
              </a:buClr>
            </a:pPr>
            <a:r>
              <a:rPr lang="ru-RU" sz="4000" b="1" dirty="0">
                <a:solidFill>
                  <a:schemeClr val="tx1"/>
                </a:solidFill>
                <a:latin typeface="Arial"/>
                <a:ea typeface="+mn-ea"/>
                <a:cs typeface="Arial"/>
              </a:rPr>
              <a:t>Где покой и отдых ждут.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401653171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24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cs typeface="Arial"/>
              </a:rPr>
              <a:t>Я войду ли в Ханаан? </a:t>
            </a:r>
          </a:p>
          <a:p>
            <a:pPr algn="l" defTabSz="685800">
              <a:spcBef>
                <a:spcPts val="1350"/>
              </a:spcBef>
              <a:buClr>
                <a:srgbClr val="595959"/>
              </a:buClr>
            </a:pPr>
            <a:r>
              <a:rPr lang="ru-RU" sz="4000" b="1" dirty="0">
                <a:solidFill>
                  <a:schemeClr val="tx1"/>
                </a:solidFill>
                <a:latin typeface="Arial"/>
                <a:cs typeface="Arial"/>
              </a:rPr>
              <a:t>Я войду ли в Ханаан? </a:t>
            </a:r>
          </a:p>
          <a:p>
            <a:pPr algn="l" defTabSz="685800">
              <a:spcBef>
                <a:spcPts val="1350"/>
              </a:spcBef>
              <a:buClr>
                <a:srgbClr val="595959"/>
              </a:buClr>
            </a:pPr>
            <a:r>
              <a:rPr lang="ru-RU" sz="4000" b="1" dirty="0">
                <a:solidFill>
                  <a:schemeClr val="tx1"/>
                </a:solidFill>
                <a:latin typeface="Arial"/>
                <a:cs typeface="Arial"/>
              </a:rPr>
              <a:t>О, когда я войду </a:t>
            </a:r>
          </a:p>
          <a:p>
            <a:pPr algn="l" defTabSz="685800">
              <a:spcBef>
                <a:spcPts val="1350"/>
              </a:spcBef>
              <a:buClr>
                <a:srgbClr val="595959"/>
              </a:buClr>
            </a:pPr>
            <a:r>
              <a:rPr lang="ru-RU" sz="4000" b="1" dirty="0">
                <a:solidFill>
                  <a:schemeClr val="tx1"/>
                </a:solidFill>
                <a:latin typeface="Arial"/>
                <a:cs typeface="Arial"/>
              </a:rPr>
              <a:t>В тот </a:t>
            </a:r>
            <a:r>
              <a:rPr lang="ru-RU" sz="4000" b="1" dirty="0" smtClean="0">
                <a:solidFill>
                  <a:schemeClr val="tx1"/>
                </a:solidFill>
                <a:latin typeface="Arial"/>
                <a:cs typeface="Arial"/>
              </a:rPr>
              <a:t>Ханаан</a:t>
            </a:r>
            <a:r>
              <a:rPr lang="en-US" sz="4000" b="1" dirty="0" smtClean="0">
                <a:solidFill>
                  <a:schemeClr val="tx1"/>
                </a:solidFill>
                <a:latin typeface="Arial"/>
                <a:cs typeface="Arial"/>
              </a:rPr>
              <a:t>?</a:t>
            </a:r>
            <a:endParaRPr lang="ru-RU" sz="4000" b="1" dirty="0">
              <a:solidFill>
                <a:schemeClr val="tx1"/>
              </a:solidFill>
              <a:latin typeface="Arial"/>
              <a:cs typeface="Arial"/>
            </a:endParaRP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344692074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cs typeface="Arial"/>
              </a:rPr>
              <a:t>Чрез пустыню этой жизни </a:t>
            </a:r>
          </a:p>
          <a:p>
            <a:pPr algn="l" defTabSz="685800">
              <a:spcBef>
                <a:spcPts val="1350"/>
              </a:spcBef>
              <a:buClr>
                <a:srgbClr val="595959"/>
              </a:buClr>
            </a:pPr>
            <a:r>
              <a:rPr lang="ru-RU" sz="4400" b="1" dirty="0" smtClean="0">
                <a:solidFill>
                  <a:schemeClr val="tx1"/>
                </a:solidFill>
                <a:latin typeface="Arial"/>
                <a:cs typeface="Arial"/>
              </a:rPr>
              <a:t>Иисус </a:t>
            </a:r>
            <a:r>
              <a:rPr lang="ru-RU" sz="4400" b="1" dirty="0">
                <a:solidFill>
                  <a:schemeClr val="tx1"/>
                </a:solidFill>
                <a:latin typeface="Arial"/>
                <a:cs typeface="Arial"/>
              </a:rPr>
              <a:t>идёт со мной.</a:t>
            </a:r>
          </a:p>
          <a:p>
            <a:pPr algn="l" defTabSz="685800">
              <a:spcBef>
                <a:spcPts val="1350"/>
              </a:spcBef>
              <a:buClr>
                <a:srgbClr val="595959"/>
              </a:buClr>
            </a:pPr>
            <a:r>
              <a:rPr lang="ru-RU" sz="4400" b="1" dirty="0">
                <a:solidFill>
                  <a:schemeClr val="tx1"/>
                </a:solidFill>
                <a:latin typeface="Arial"/>
                <a:cs typeface="Arial"/>
              </a:rPr>
              <a:t>Далеко ли Ханаан,</a:t>
            </a:r>
          </a:p>
          <a:p>
            <a:pPr algn="l" defTabSz="685800">
              <a:spcBef>
                <a:spcPts val="1350"/>
              </a:spcBef>
              <a:buClr>
                <a:srgbClr val="595959"/>
              </a:buClr>
            </a:pPr>
            <a:r>
              <a:rPr lang="ru-RU" sz="4400" b="1" dirty="0">
                <a:solidFill>
                  <a:schemeClr val="tx1"/>
                </a:solidFill>
                <a:latin typeface="Arial"/>
                <a:cs typeface="Arial"/>
              </a:rPr>
              <a:t>Далеко ли Ханаан?</a:t>
            </a:r>
          </a:p>
        </p:txBody>
      </p:sp>
    </p:spTree>
    <p:extLst>
      <p:ext uri="{BB962C8B-B14F-4D97-AF65-F5344CB8AC3E}">
        <p14:creationId xmlns:p14="http://schemas.microsoft.com/office/powerpoint/2010/main" val="168489113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слайд 3.jpg">
            <a:extLst>
              <a:ext uri="{FF2B5EF4-FFF2-40B4-BE49-F238E27FC236}">
                <a16:creationId xmlns="" xmlns:a16="http://schemas.microsoft.com/office/drawing/2014/main" id="{FBC5140E-368A-4826-B7F4-DBB44506425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790" b="5985"/>
          <a:stretch/>
        </p:blipFill>
        <p:spPr>
          <a:xfrm>
            <a:off x="0" y="227036"/>
            <a:ext cx="9144000" cy="4916464"/>
          </a:xfrm>
          <a:prstGeom prst="rect">
            <a:avLst/>
          </a:prstGeom>
        </p:spPr>
      </p:pic>
      <p:pic>
        <p:nvPicPr>
          <p:cNvPr id="166" name="Image" descr="Image"/>
          <p:cNvPicPr>
            <a:picLocks noChangeAspect="1"/>
          </p:cNvPicPr>
          <p:nvPr/>
        </p:nvPicPr>
        <p:blipFill>
          <a:blip r:embed="rId4"/>
          <a:stretch>
            <a:fillRect/>
          </a:stretch>
        </p:blipFill>
        <p:spPr>
          <a:xfrm>
            <a:off x="8126688" y="227036"/>
            <a:ext cx="724937" cy="650829"/>
          </a:xfrm>
          <a:prstGeom prst="rect">
            <a:avLst/>
          </a:prstGeom>
          <a:ln w="12700">
            <a:miter lim="400000"/>
          </a:ln>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1" y="425131"/>
            <a:ext cx="841493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cs typeface="Arial"/>
              </a:rPr>
              <a:t>Надо мной повсюду звёзды</a:t>
            </a:r>
          </a:p>
          <a:p>
            <a:pPr algn="l" defTabSz="685800">
              <a:spcBef>
                <a:spcPts val="1350"/>
              </a:spcBef>
              <a:buClr>
                <a:srgbClr val="595959"/>
              </a:buClr>
            </a:pPr>
            <a:r>
              <a:rPr lang="ru-RU" sz="4400" b="1" dirty="0">
                <a:solidFill>
                  <a:schemeClr val="tx1"/>
                </a:solidFill>
                <a:latin typeface="Arial"/>
                <a:cs typeface="Arial"/>
              </a:rPr>
              <a:t>Засияют в тьме ночной.</a:t>
            </a:r>
          </a:p>
          <a:p>
            <a:pPr algn="l" defTabSz="685800">
              <a:spcBef>
                <a:spcPts val="1350"/>
              </a:spcBef>
              <a:buClr>
                <a:srgbClr val="595959"/>
              </a:buClr>
            </a:pPr>
            <a:r>
              <a:rPr lang="ru-RU" sz="4400" b="1" dirty="0">
                <a:solidFill>
                  <a:schemeClr val="tx1"/>
                </a:solidFill>
                <a:latin typeface="Arial"/>
                <a:cs typeface="Arial"/>
              </a:rPr>
              <a:t>Далеко, далеко ли Ханаан?</a:t>
            </a:r>
          </a:p>
        </p:txBody>
      </p:sp>
    </p:spTree>
    <p:extLst>
      <p:ext uri="{BB962C8B-B14F-4D97-AF65-F5344CB8AC3E}">
        <p14:creationId xmlns:p14="http://schemas.microsoft.com/office/powerpoint/2010/main" val="133874790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000" b="1" dirty="0">
                <a:solidFill>
                  <a:schemeClr val="tx1"/>
                </a:solidFill>
                <a:latin typeface="Arial"/>
                <a:ea typeface="+mn-ea"/>
                <a:cs typeface="Arial"/>
              </a:rPr>
              <a:t>Далеко ли Ханаан?</a:t>
            </a:r>
          </a:p>
          <a:p>
            <a:pPr algn="l" defTabSz="685800">
              <a:spcBef>
                <a:spcPts val="1350"/>
              </a:spcBef>
              <a:buClr>
                <a:srgbClr val="595959"/>
              </a:buClr>
            </a:pPr>
            <a:r>
              <a:rPr lang="ru-RU" sz="4000" b="1" dirty="0">
                <a:solidFill>
                  <a:schemeClr val="tx1"/>
                </a:solidFill>
                <a:latin typeface="Arial"/>
                <a:ea typeface="+mn-ea"/>
                <a:cs typeface="Arial"/>
              </a:rPr>
              <a:t>Далеко ли Ханаан? </a:t>
            </a:r>
          </a:p>
          <a:p>
            <a:pPr algn="l" defTabSz="685800">
              <a:spcBef>
                <a:spcPts val="1350"/>
              </a:spcBef>
              <a:buClr>
                <a:srgbClr val="595959"/>
              </a:buClr>
            </a:pPr>
            <a:r>
              <a:rPr lang="ru-RU" sz="4000" b="1" dirty="0">
                <a:solidFill>
                  <a:schemeClr val="tx1"/>
                </a:solidFill>
                <a:latin typeface="Arial"/>
                <a:ea typeface="+mn-ea"/>
                <a:cs typeface="Arial"/>
              </a:rPr>
              <a:t>Я стремлюсь </a:t>
            </a:r>
          </a:p>
          <a:p>
            <a:pPr algn="l" defTabSz="685800">
              <a:spcBef>
                <a:spcPts val="1350"/>
              </a:spcBef>
              <a:buClr>
                <a:srgbClr val="595959"/>
              </a:buClr>
            </a:pPr>
            <a:r>
              <a:rPr lang="ru-RU" sz="4000" b="1" dirty="0">
                <a:solidFill>
                  <a:schemeClr val="tx1"/>
                </a:solidFill>
                <a:latin typeface="Arial"/>
                <a:ea typeface="+mn-ea"/>
                <a:cs typeface="Arial"/>
              </a:rPr>
              <a:t>К Отчизне вечной, </a:t>
            </a:r>
          </a:p>
          <a:p>
            <a:pPr algn="l" defTabSz="685800">
              <a:spcBef>
                <a:spcPts val="1350"/>
              </a:spcBef>
              <a:buClr>
                <a:srgbClr val="595959"/>
              </a:buClr>
            </a:pPr>
            <a:r>
              <a:rPr lang="ru-RU" sz="4000" b="1" dirty="0">
                <a:solidFill>
                  <a:schemeClr val="tx1"/>
                </a:solidFill>
                <a:latin typeface="Arial"/>
                <a:ea typeface="+mn-ea"/>
                <a:cs typeface="Arial"/>
              </a:rPr>
              <a:t>Где покой и отдых ждут. </a:t>
            </a: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75926086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0" y="0"/>
            <a:ext cx="2178122" cy="5143500"/>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247638"/>
            <a:ext cx="6965879" cy="512899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24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cs typeface="Arial"/>
              </a:rPr>
              <a:t>Я войду ли в Ханаан? </a:t>
            </a:r>
          </a:p>
          <a:p>
            <a:pPr algn="l" defTabSz="685800">
              <a:spcBef>
                <a:spcPts val="1350"/>
              </a:spcBef>
              <a:buClr>
                <a:srgbClr val="595959"/>
              </a:buClr>
            </a:pPr>
            <a:r>
              <a:rPr lang="ru-RU" sz="4000" b="1" dirty="0">
                <a:solidFill>
                  <a:schemeClr val="tx1"/>
                </a:solidFill>
                <a:latin typeface="Arial"/>
                <a:cs typeface="Arial"/>
              </a:rPr>
              <a:t>Я войду ли в Ханаан? </a:t>
            </a:r>
          </a:p>
          <a:p>
            <a:pPr algn="l" defTabSz="685800">
              <a:spcBef>
                <a:spcPts val="1350"/>
              </a:spcBef>
              <a:buClr>
                <a:srgbClr val="595959"/>
              </a:buClr>
            </a:pPr>
            <a:r>
              <a:rPr lang="ru-RU" sz="4000" b="1" dirty="0">
                <a:solidFill>
                  <a:schemeClr val="tx1"/>
                </a:solidFill>
                <a:latin typeface="Arial"/>
                <a:cs typeface="Arial"/>
              </a:rPr>
              <a:t>О, когда я войду </a:t>
            </a:r>
          </a:p>
          <a:p>
            <a:pPr algn="l" defTabSz="685800">
              <a:spcBef>
                <a:spcPts val="1350"/>
              </a:spcBef>
              <a:buClr>
                <a:srgbClr val="595959"/>
              </a:buClr>
            </a:pPr>
            <a:r>
              <a:rPr lang="ru-RU" sz="4000" b="1" dirty="0">
                <a:solidFill>
                  <a:schemeClr val="tx1"/>
                </a:solidFill>
                <a:latin typeface="Arial"/>
                <a:cs typeface="Arial"/>
              </a:rPr>
              <a:t>В тот </a:t>
            </a:r>
            <a:r>
              <a:rPr lang="ru-RU" sz="4000" b="1" dirty="0" smtClean="0">
                <a:solidFill>
                  <a:schemeClr val="tx1"/>
                </a:solidFill>
                <a:latin typeface="Arial"/>
                <a:cs typeface="Arial"/>
              </a:rPr>
              <a:t>Ханаан</a:t>
            </a:r>
            <a:r>
              <a:rPr lang="en-US" sz="4000" b="1" dirty="0" smtClean="0">
                <a:solidFill>
                  <a:schemeClr val="tx1"/>
                </a:solidFill>
                <a:latin typeface="Arial"/>
                <a:cs typeface="Arial"/>
              </a:rPr>
              <a:t>?</a:t>
            </a:r>
            <a:endParaRPr lang="ru-RU" sz="4000" b="1" dirty="0">
              <a:solidFill>
                <a:schemeClr val="tx1"/>
              </a:solidFill>
              <a:latin typeface="Arial"/>
              <a:cs typeface="Arial"/>
            </a:endParaRP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317456178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1114</TotalTime>
  <Words>236</Words>
  <Application>Microsoft Macintosh PowerPoint</Application>
  <PresentationFormat>On-screen Show (16:9)</PresentationFormat>
  <Paragraphs>55</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233. Далеко ли Ханаан 16х9</dc:title>
  <dc:creator>Павел Яковлев</dc:creator>
  <cp:lastModifiedBy>Yulia Lisovaya</cp:lastModifiedBy>
  <cp:revision>94</cp:revision>
  <dcterms:modified xsi:type="dcterms:W3CDTF">2020-11-16T12:48:52Z</dcterms:modified>
</cp:coreProperties>
</file>